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74" r:id="rId5"/>
    <p:sldId id="275" r:id="rId6"/>
    <p:sldId id="273" r:id="rId7"/>
    <p:sldId id="276" r:id="rId8"/>
    <p:sldId id="260" r:id="rId9"/>
    <p:sldId id="261" r:id="rId10"/>
    <p:sldId id="277" r:id="rId11"/>
    <p:sldId id="270" r:id="rId12"/>
    <p:sldId id="271" r:id="rId13"/>
    <p:sldId id="272" r:id="rId14"/>
  </p:sldIdLst>
  <p:sldSz cx="12192000" cy="6858000"/>
  <p:notesSz cx="6858000" cy="9144000"/>
  <p:embeddedFontLst>
    <p:embeddedFont>
      <p:font typeface="Quattrocento Sans" panose="020B0502050000020003" pitchFamily="34" charset="0"/>
      <p:regular r:id="rId16"/>
      <p:bold r:id="rId17"/>
      <p:italic r:id="rId18"/>
      <p:boldItalic r:id="rId19"/>
    </p:embeddedFont>
    <p:embeddedFont>
      <p:font typeface="Rockwell" panose="02060603020205020403" pitchFamily="18"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y8XoI2qaXTReP8S9n0l5tshlq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F2A2DA-ECAD-4CDD-83E9-7C568839AA5E}" v="4" dt="2024-10-03T00:53:54.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264" y="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y Bull" userId="1a903986128a6b1c" providerId="LiveId" clId="{A0A0394F-4F2D-4137-A5E1-8AA9A8B7ED43}"/>
    <pc:docChg chg="undo custSel addSld delSld modSld">
      <pc:chgData name="Kerry Bull" userId="1a903986128a6b1c" providerId="LiveId" clId="{A0A0394F-4F2D-4137-A5E1-8AA9A8B7ED43}" dt="2024-02-28T20:50:02.257" v="613" actId="47"/>
      <pc:docMkLst>
        <pc:docMk/>
      </pc:docMkLst>
      <pc:sldChg chg="addSp delSp modSp mod">
        <pc:chgData name="Kerry Bull" userId="1a903986128a6b1c" providerId="LiveId" clId="{A0A0394F-4F2D-4137-A5E1-8AA9A8B7ED43}" dt="2024-02-21T21:04:49.981" v="591" actId="13926"/>
        <pc:sldMkLst>
          <pc:docMk/>
          <pc:sldMk cId="0" sldId="256"/>
        </pc:sldMkLst>
        <pc:spChg chg="mod">
          <ac:chgData name="Kerry Bull" userId="1a903986128a6b1c" providerId="LiveId" clId="{A0A0394F-4F2D-4137-A5E1-8AA9A8B7ED43}" dt="2024-01-29T04:26:58.078" v="132" actId="1076"/>
          <ac:spMkLst>
            <pc:docMk/>
            <pc:sldMk cId="0" sldId="256"/>
            <ac:spMk id="109" creationId="{00000000-0000-0000-0000-000000000000}"/>
          </ac:spMkLst>
        </pc:spChg>
        <pc:spChg chg="mod">
          <ac:chgData name="Kerry Bull" userId="1a903986128a6b1c" providerId="LiveId" clId="{A0A0394F-4F2D-4137-A5E1-8AA9A8B7ED43}" dt="2024-02-21T21:04:49.981" v="591" actId="13926"/>
          <ac:spMkLst>
            <pc:docMk/>
            <pc:sldMk cId="0" sldId="256"/>
            <ac:spMk id="119" creationId="{00000000-0000-0000-0000-000000000000}"/>
          </ac:spMkLst>
        </pc:spChg>
        <pc:spChg chg="mod">
          <ac:chgData name="Kerry Bull" userId="1a903986128a6b1c" providerId="LiveId" clId="{A0A0394F-4F2D-4137-A5E1-8AA9A8B7ED43}" dt="2024-01-29T04:27:21.355" v="140" actId="1076"/>
          <ac:spMkLst>
            <pc:docMk/>
            <pc:sldMk cId="0" sldId="256"/>
            <ac:spMk id="136" creationId="{00000000-0000-0000-0000-000000000000}"/>
          </ac:spMkLst>
        </pc:spChg>
        <pc:spChg chg="del mod">
          <ac:chgData name="Kerry Bull" userId="1a903986128a6b1c" providerId="LiveId" clId="{A0A0394F-4F2D-4137-A5E1-8AA9A8B7ED43}" dt="2024-01-29T04:25:24.522" v="77" actId="478"/>
          <ac:spMkLst>
            <pc:docMk/>
            <pc:sldMk cId="0" sldId="256"/>
            <ac:spMk id="137" creationId="{00000000-0000-0000-0000-000000000000}"/>
          </ac:spMkLst>
        </pc:spChg>
        <pc:spChg chg="del">
          <ac:chgData name="Kerry Bull" userId="1a903986128a6b1c" providerId="LiveId" clId="{A0A0394F-4F2D-4137-A5E1-8AA9A8B7ED43}" dt="2024-01-29T04:25:29.808" v="79" actId="478"/>
          <ac:spMkLst>
            <pc:docMk/>
            <pc:sldMk cId="0" sldId="256"/>
            <ac:spMk id="138" creationId="{00000000-0000-0000-0000-000000000000}"/>
          </ac:spMkLst>
        </pc:spChg>
        <pc:spChg chg="mod">
          <ac:chgData name="Kerry Bull" userId="1a903986128a6b1c" providerId="LiveId" clId="{A0A0394F-4F2D-4137-A5E1-8AA9A8B7ED43}" dt="2024-01-29T04:25:56.990" v="102" actId="122"/>
          <ac:spMkLst>
            <pc:docMk/>
            <pc:sldMk cId="0" sldId="256"/>
            <ac:spMk id="139" creationId="{00000000-0000-0000-0000-000000000000}"/>
          </ac:spMkLst>
        </pc:spChg>
        <pc:spChg chg="mod">
          <ac:chgData name="Kerry Bull" userId="1a903986128a6b1c" providerId="LiveId" clId="{A0A0394F-4F2D-4137-A5E1-8AA9A8B7ED43}" dt="2024-01-29T04:27:34.795" v="141" actId="122"/>
          <ac:spMkLst>
            <pc:docMk/>
            <pc:sldMk cId="0" sldId="256"/>
            <ac:spMk id="140" creationId="{00000000-0000-0000-0000-000000000000}"/>
          </ac:spMkLst>
        </pc:spChg>
        <pc:picChg chg="add mod">
          <ac:chgData name="Kerry Bull" userId="1a903986128a6b1c" providerId="LiveId" clId="{A0A0394F-4F2D-4137-A5E1-8AA9A8B7ED43}" dt="2024-01-29T04:27:38.452" v="142" actId="1076"/>
          <ac:picMkLst>
            <pc:docMk/>
            <pc:sldMk cId="0" sldId="256"/>
            <ac:picMk id="2" creationId="{A7C94684-CC9B-5A3D-9503-304D718E9EDF}"/>
          </ac:picMkLst>
        </pc:picChg>
        <pc:picChg chg="mod">
          <ac:chgData name="Kerry Bull" userId="1a903986128a6b1c" providerId="LiveId" clId="{A0A0394F-4F2D-4137-A5E1-8AA9A8B7ED43}" dt="2024-01-29T04:27:02.695" v="133" actId="1076"/>
          <ac:picMkLst>
            <pc:docMk/>
            <pc:sldMk cId="0" sldId="256"/>
            <ac:picMk id="135" creationId="{00000000-0000-0000-0000-000000000000}"/>
          </ac:picMkLst>
        </pc:picChg>
      </pc:sldChg>
      <pc:sldChg chg="modSp mod">
        <pc:chgData name="Kerry Bull" userId="1a903986128a6b1c" providerId="LiveId" clId="{A0A0394F-4F2D-4137-A5E1-8AA9A8B7ED43}" dt="2024-02-21T20:38:25.430" v="181" actId="20577"/>
        <pc:sldMkLst>
          <pc:docMk/>
          <pc:sldMk cId="0" sldId="257"/>
        </pc:sldMkLst>
        <pc:spChg chg="mod">
          <ac:chgData name="Kerry Bull" userId="1a903986128a6b1c" providerId="LiveId" clId="{A0A0394F-4F2D-4137-A5E1-8AA9A8B7ED43}" dt="2024-02-21T20:38:25.430" v="181" actId="20577"/>
          <ac:spMkLst>
            <pc:docMk/>
            <pc:sldMk cId="0" sldId="257"/>
            <ac:spMk id="146" creationId="{00000000-0000-0000-0000-000000000000}"/>
          </ac:spMkLst>
        </pc:spChg>
      </pc:sldChg>
      <pc:sldChg chg="modSp mod">
        <pc:chgData name="Kerry Bull" userId="1a903986128a6b1c" providerId="LiveId" clId="{A0A0394F-4F2D-4137-A5E1-8AA9A8B7ED43}" dt="2024-02-21T20:40:04.525" v="212" actId="27636"/>
        <pc:sldMkLst>
          <pc:docMk/>
          <pc:sldMk cId="0" sldId="258"/>
        </pc:sldMkLst>
        <pc:spChg chg="mod">
          <ac:chgData name="Kerry Bull" userId="1a903986128a6b1c" providerId="LiveId" clId="{A0A0394F-4F2D-4137-A5E1-8AA9A8B7ED43}" dt="2024-02-21T20:38:52.903" v="188" actId="20577"/>
          <ac:spMkLst>
            <pc:docMk/>
            <pc:sldMk cId="0" sldId="258"/>
            <ac:spMk id="152" creationId="{00000000-0000-0000-0000-000000000000}"/>
          </ac:spMkLst>
        </pc:spChg>
        <pc:spChg chg="mod">
          <ac:chgData name="Kerry Bull" userId="1a903986128a6b1c" providerId="LiveId" clId="{A0A0394F-4F2D-4137-A5E1-8AA9A8B7ED43}" dt="2024-02-21T20:40:04.525" v="212" actId="27636"/>
          <ac:spMkLst>
            <pc:docMk/>
            <pc:sldMk cId="0" sldId="258"/>
            <ac:spMk id="153" creationId="{00000000-0000-0000-0000-000000000000}"/>
          </ac:spMkLst>
        </pc:spChg>
      </pc:sldChg>
      <pc:sldChg chg="addSp delSp modSp mod">
        <pc:chgData name="Kerry Bull" userId="1a903986128a6b1c" providerId="LiveId" clId="{A0A0394F-4F2D-4137-A5E1-8AA9A8B7ED43}" dt="2024-02-21T20:43:18.131" v="308" actId="27636"/>
        <pc:sldMkLst>
          <pc:docMk/>
          <pc:sldMk cId="0" sldId="259"/>
        </pc:sldMkLst>
        <pc:spChg chg="mod">
          <ac:chgData name="Kerry Bull" userId="1a903986128a6b1c" providerId="LiveId" clId="{A0A0394F-4F2D-4137-A5E1-8AA9A8B7ED43}" dt="2024-02-21T20:40:39.374" v="244" actId="20577"/>
          <ac:spMkLst>
            <pc:docMk/>
            <pc:sldMk cId="0" sldId="259"/>
            <ac:spMk id="159" creationId="{00000000-0000-0000-0000-000000000000}"/>
          </ac:spMkLst>
        </pc:spChg>
        <pc:spChg chg="mod">
          <ac:chgData name="Kerry Bull" userId="1a903986128a6b1c" providerId="LiveId" clId="{A0A0394F-4F2D-4137-A5E1-8AA9A8B7ED43}" dt="2024-02-21T20:43:18.131" v="308" actId="27636"/>
          <ac:spMkLst>
            <pc:docMk/>
            <pc:sldMk cId="0" sldId="259"/>
            <ac:spMk id="160" creationId="{00000000-0000-0000-0000-000000000000}"/>
          </ac:spMkLst>
        </pc:spChg>
        <pc:picChg chg="add del">
          <ac:chgData name="Kerry Bull" userId="1a903986128a6b1c" providerId="LiveId" clId="{A0A0394F-4F2D-4137-A5E1-8AA9A8B7ED43}" dt="2024-02-21T20:41:06.767" v="249" actId="478"/>
          <ac:picMkLst>
            <pc:docMk/>
            <pc:sldMk cId="0" sldId="259"/>
            <ac:picMk id="161" creationId="{00000000-0000-0000-0000-000000000000}"/>
          </ac:picMkLst>
        </pc:picChg>
      </pc:sldChg>
      <pc:sldChg chg="modSp mod">
        <pc:chgData name="Kerry Bull" userId="1a903986128a6b1c" providerId="LiveId" clId="{A0A0394F-4F2D-4137-A5E1-8AA9A8B7ED43}" dt="2024-02-21T20:50:04.709" v="447" actId="27636"/>
        <pc:sldMkLst>
          <pc:docMk/>
          <pc:sldMk cId="0" sldId="260"/>
        </pc:sldMkLst>
        <pc:spChg chg="mod">
          <ac:chgData name="Kerry Bull" userId="1a903986128a6b1c" providerId="LiveId" clId="{A0A0394F-4F2D-4137-A5E1-8AA9A8B7ED43}" dt="2024-02-21T20:48:07.941" v="388" actId="20577"/>
          <ac:spMkLst>
            <pc:docMk/>
            <pc:sldMk cId="0" sldId="260"/>
            <ac:spMk id="166" creationId="{00000000-0000-0000-0000-000000000000}"/>
          </ac:spMkLst>
        </pc:spChg>
        <pc:spChg chg="mod">
          <ac:chgData name="Kerry Bull" userId="1a903986128a6b1c" providerId="LiveId" clId="{A0A0394F-4F2D-4137-A5E1-8AA9A8B7ED43}" dt="2024-02-21T20:50:04.709" v="447" actId="27636"/>
          <ac:spMkLst>
            <pc:docMk/>
            <pc:sldMk cId="0" sldId="260"/>
            <ac:spMk id="167" creationId="{00000000-0000-0000-0000-000000000000}"/>
          </ac:spMkLst>
        </pc:spChg>
      </pc:sldChg>
      <pc:sldChg chg="modSp mod">
        <pc:chgData name="Kerry Bull" userId="1a903986128a6b1c" providerId="LiveId" clId="{A0A0394F-4F2D-4137-A5E1-8AA9A8B7ED43}" dt="2024-02-21T20:51:07.446" v="482" actId="20577"/>
        <pc:sldMkLst>
          <pc:docMk/>
          <pc:sldMk cId="0" sldId="261"/>
        </pc:sldMkLst>
        <pc:spChg chg="mod">
          <ac:chgData name="Kerry Bull" userId="1a903986128a6b1c" providerId="LiveId" clId="{A0A0394F-4F2D-4137-A5E1-8AA9A8B7ED43}" dt="2024-02-21T20:50:36.842" v="468" actId="20577"/>
          <ac:spMkLst>
            <pc:docMk/>
            <pc:sldMk cId="0" sldId="261"/>
            <ac:spMk id="173" creationId="{00000000-0000-0000-0000-000000000000}"/>
          </ac:spMkLst>
        </pc:spChg>
        <pc:spChg chg="mod">
          <ac:chgData name="Kerry Bull" userId="1a903986128a6b1c" providerId="LiveId" clId="{A0A0394F-4F2D-4137-A5E1-8AA9A8B7ED43}" dt="2024-02-21T20:51:07.446" v="482" actId="20577"/>
          <ac:spMkLst>
            <pc:docMk/>
            <pc:sldMk cId="0" sldId="261"/>
            <ac:spMk id="174" creationId="{00000000-0000-0000-0000-000000000000}"/>
          </ac:spMkLst>
        </pc:spChg>
      </pc:sldChg>
      <pc:sldChg chg="modSp mod">
        <pc:chgData name="Kerry Bull" userId="1a903986128a6b1c" providerId="LiveId" clId="{A0A0394F-4F2D-4137-A5E1-8AA9A8B7ED43}" dt="2024-02-21T20:59:28.740" v="566" actId="20577"/>
        <pc:sldMkLst>
          <pc:docMk/>
          <pc:sldMk cId="0" sldId="262"/>
        </pc:sldMkLst>
        <pc:spChg chg="mod">
          <ac:chgData name="Kerry Bull" userId="1a903986128a6b1c" providerId="LiveId" clId="{A0A0394F-4F2D-4137-A5E1-8AA9A8B7ED43}" dt="2024-02-21T20:59:28.740" v="566" actId="20577"/>
          <ac:spMkLst>
            <pc:docMk/>
            <pc:sldMk cId="0" sldId="262"/>
            <ac:spMk id="181" creationId="{00000000-0000-0000-0000-000000000000}"/>
          </ac:spMkLst>
        </pc:spChg>
      </pc:sldChg>
      <pc:sldChg chg="modSp mod">
        <pc:chgData name="Kerry Bull" userId="1a903986128a6b1c" providerId="LiveId" clId="{A0A0394F-4F2D-4137-A5E1-8AA9A8B7ED43}" dt="2024-02-21T21:02:15.164" v="571" actId="12"/>
        <pc:sldMkLst>
          <pc:docMk/>
          <pc:sldMk cId="0" sldId="263"/>
        </pc:sldMkLst>
        <pc:spChg chg="mod">
          <ac:chgData name="Kerry Bull" userId="1a903986128a6b1c" providerId="LiveId" clId="{A0A0394F-4F2D-4137-A5E1-8AA9A8B7ED43}" dt="2024-02-21T21:02:15.164" v="571" actId="12"/>
          <ac:spMkLst>
            <pc:docMk/>
            <pc:sldMk cId="0" sldId="263"/>
            <ac:spMk id="188" creationId="{00000000-0000-0000-0000-000000000000}"/>
          </ac:spMkLst>
        </pc:spChg>
      </pc:sldChg>
      <pc:sldChg chg="delSp modSp mod">
        <pc:chgData name="Kerry Bull" userId="1a903986128a6b1c" providerId="LiveId" clId="{A0A0394F-4F2D-4137-A5E1-8AA9A8B7ED43}" dt="2024-02-21T21:04:14.813" v="588" actId="27636"/>
        <pc:sldMkLst>
          <pc:docMk/>
          <pc:sldMk cId="0" sldId="264"/>
        </pc:sldMkLst>
        <pc:spChg chg="del">
          <ac:chgData name="Kerry Bull" userId="1a903986128a6b1c" providerId="LiveId" clId="{A0A0394F-4F2D-4137-A5E1-8AA9A8B7ED43}" dt="2024-02-21T21:02:28.950" v="576" actId="478"/>
          <ac:spMkLst>
            <pc:docMk/>
            <pc:sldMk cId="0" sldId="264"/>
            <ac:spMk id="194" creationId="{00000000-0000-0000-0000-000000000000}"/>
          </ac:spMkLst>
        </pc:spChg>
        <pc:spChg chg="mod">
          <ac:chgData name="Kerry Bull" userId="1a903986128a6b1c" providerId="LiveId" clId="{A0A0394F-4F2D-4137-A5E1-8AA9A8B7ED43}" dt="2024-02-21T21:04:14.813" v="588" actId="27636"/>
          <ac:spMkLst>
            <pc:docMk/>
            <pc:sldMk cId="0" sldId="264"/>
            <ac:spMk id="195" creationId="{00000000-0000-0000-0000-000000000000}"/>
          </ac:spMkLst>
        </pc:spChg>
      </pc:sldChg>
      <pc:sldChg chg="modSp add mod">
        <pc:chgData name="Kerry Bull" userId="1a903986128a6b1c" providerId="LiveId" clId="{A0A0394F-4F2D-4137-A5E1-8AA9A8B7ED43}" dt="2024-02-21T20:47:34.265" v="362" actId="20577"/>
        <pc:sldMkLst>
          <pc:docMk/>
          <pc:sldMk cId="660580876" sldId="265"/>
        </pc:sldMkLst>
        <pc:spChg chg="mod">
          <ac:chgData name="Kerry Bull" userId="1a903986128a6b1c" providerId="LiveId" clId="{A0A0394F-4F2D-4137-A5E1-8AA9A8B7ED43}" dt="2024-02-21T20:47:34.265" v="362" actId="20577"/>
          <ac:spMkLst>
            <pc:docMk/>
            <pc:sldMk cId="660580876" sldId="265"/>
            <ac:spMk id="160" creationId="{90CD1817-BB22-97DE-FFC2-AE3A52C4E494}"/>
          </ac:spMkLst>
        </pc:spChg>
      </pc:sldChg>
      <pc:sldChg chg="modSp add mod">
        <pc:chgData name="Kerry Bull" userId="1a903986128a6b1c" providerId="LiveId" clId="{A0A0394F-4F2D-4137-A5E1-8AA9A8B7ED43}" dt="2024-02-21T20:53:06.702" v="532" actId="6549"/>
        <pc:sldMkLst>
          <pc:docMk/>
          <pc:sldMk cId="1919741092" sldId="266"/>
        </pc:sldMkLst>
        <pc:spChg chg="mod">
          <ac:chgData name="Kerry Bull" userId="1a903986128a6b1c" providerId="LiveId" clId="{A0A0394F-4F2D-4137-A5E1-8AA9A8B7ED43}" dt="2024-02-21T20:51:52.595" v="513" actId="20577"/>
          <ac:spMkLst>
            <pc:docMk/>
            <pc:sldMk cId="1919741092" sldId="266"/>
            <ac:spMk id="173" creationId="{9C7B9FBB-4AA2-97A1-489B-481816D58BF0}"/>
          </ac:spMkLst>
        </pc:spChg>
        <pc:spChg chg="mod">
          <ac:chgData name="Kerry Bull" userId="1a903986128a6b1c" providerId="LiveId" clId="{A0A0394F-4F2D-4137-A5E1-8AA9A8B7ED43}" dt="2024-02-21T20:53:06.702" v="532" actId="6549"/>
          <ac:spMkLst>
            <pc:docMk/>
            <pc:sldMk cId="1919741092" sldId="266"/>
            <ac:spMk id="174" creationId="{3814A13A-49CD-C909-C9A8-72A68DF0C1EE}"/>
          </ac:spMkLst>
        </pc:spChg>
      </pc:sldChg>
      <pc:sldChg chg="addSp delSp modSp new del mod modClrScheme chgLayout">
        <pc:chgData name="Kerry Bull" userId="1a903986128a6b1c" providerId="LiveId" clId="{A0A0394F-4F2D-4137-A5E1-8AA9A8B7ED43}" dt="2024-02-28T20:50:02.257" v="613" actId="47"/>
        <pc:sldMkLst>
          <pc:docMk/>
          <pc:sldMk cId="3970211610" sldId="267"/>
        </pc:sldMkLst>
        <pc:spChg chg="del">
          <ac:chgData name="Kerry Bull" userId="1a903986128a6b1c" providerId="LiveId" clId="{A0A0394F-4F2D-4137-A5E1-8AA9A8B7ED43}" dt="2024-02-28T20:48:02.703" v="593" actId="700"/>
          <ac:spMkLst>
            <pc:docMk/>
            <pc:sldMk cId="3970211610" sldId="267"/>
            <ac:spMk id="2" creationId="{62AA85B2-3FFD-5BF1-FD51-2B4F4C130608}"/>
          </ac:spMkLst>
        </pc:spChg>
        <pc:spChg chg="del">
          <ac:chgData name="Kerry Bull" userId="1a903986128a6b1c" providerId="LiveId" clId="{A0A0394F-4F2D-4137-A5E1-8AA9A8B7ED43}" dt="2024-02-28T20:48:02.703" v="593" actId="700"/>
          <ac:spMkLst>
            <pc:docMk/>
            <pc:sldMk cId="3970211610" sldId="267"/>
            <ac:spMk id="3" creationId="{CCC6D9A6-2634-C815-B1D9-99A30499511B}"/>
          </ac:spMkLst>
        </pc:spChg>
        <pc:spChg chg="add mod">
          <ac:chgData name="Kerry Bull" userId="1a903986128a6b1c" providerId="LiveId" clId="{A0A0394F-4F2D-4137-A5E1-8AA9A8B7ED43}" dt="2024-02-28T20:48:11.788" v="594" actId="26606"/>
          <ac:spMkLst>
            <pc:docMk/>
            <pc:sldMk cId="3970211610" sldId="267"/>
            <ac:spMk id="6" creationId="{CA9DD112-4C24-1F4C-E55D-820FDC3A4345}"/>
          </ac:spMkLst>
        </pc:spChg>
        <pc:spChg chg="add mod">
          <ac:chgData name="Kerry Bull" userId="1a903986128a6b1c" providerId="LiveId" clId="{A0A0394F-4F2D-4137-A5E1-8AA9A8B7ED43}" dt="2024-02-28T20:48:11.788" v="594" actId="26606"/>
          <ac:spMkLst>
            <pc:docMk/>
            <pc:sldMk cId="3970211610" sldId="267"/>
            <ac:spMk id="8" creationId="{7E53AD3D-D000-195F-F73A-C782BE0FDA5E}"/>
          </ac:spMkLst>
        </pc:spChg>
      </pc:sldChg>
      <pc:sldChg chg="addSp delSp modSp add mod delAnim">
        <pc:chgData name="Kerry Bull" userId="1a903986128a6b1c" providerId="LiveId" clId="{A0A0394F-4F2D-4137-A5E1-8AA9A8B7ED43}" dt="2024-02-28T20:49:57.982" v="612" actId="1076"/>
        <pc:sldMkLst>
          <pc:docMk/>
          <pc:sldMk cId="2201701241" sldId="268"/>
        </pc:sldMkLst>
        <pc:spChg chg="mod">
          <ac:chgData name="Kerry Bull" userId="1a903986128a6b1c" providerId="LiveId" clId="{A0A0394F-4F2D-4137-A5E1-8AA9A8B7ED43}" dt="2024-02-28T20:49:57.982" v="612" actId="1076"/>
          <ac:spMkLst>
            <pc:docMk/>
            <pc:sldMk cId="2201701241" sldId="268"/>
            <ac:spMk id="2" creationId="{0151BCFF-6252-354C-89BE-5A02071194AF}"/>
          </ac:spMkLst>
        </pc:spChg>
        <pc:spChg chg="add mod">
          <ac:chgData name="Kerry Bull" userId="1a903986128a6b1c" providerId="LiveId" clId="{A0A0394F-4F2D-4137-A5E1-8AA9A8B7ED43}" dt="2024-02-28T20:49:28.740" v="596" actId="478"/>
          <ac:spMkLst>
            <pc:docMk/>
            <pc:sldMk cId="2201701241" sldId="268"/>
            <ac:spMk id="5" creationId="{CAFDF7AB-B1CB-0283-8331-599FF7EEC93C}"/>
          </ac:spMkLst>
        </pc:spChg>
        <pc:picChg chg="del">
          <ac:chgData name="Kerry Bull" userId="1a903986128a6b1c" providerId="LiveId" clId="{A0A0394F-4F2D-4137-A5E1-8AA9A8B7ED43}" dt="2024-02-28T20:49:28.740" v="596" actId="478"/>
          <ac:picMkLst>
            <pc:docMk/>
            <pc:sldMk cId="2201701241" sldId="268"/>
            <ac:picMk id="4" creationId="{323A04EB-7F11-A849-99B6-DF22551F0C07}"/>
          </ac:picMkLst>
        </pc:picChg>
      </pc:sldChg>
    </pc:docChg>
  </pc:docChgLst>
  <pc:docChgLst>
    <pc:chgData name="Kerry Bull" userId="1a903986128a6b1c" providerId="LiveId" clId="{BCF2A2DA-ECAD-4CDD-83E9-7C568839AA5E}"/>
    <pc:docChg chg="undo custSel addSld delSld modSld sldOrd delMainMaster">
      <pc:chgData name="Kerry Bull" userId="1a903986128a6b1c" providerId="LiveId" clId="{BCF2A2DA-ECAD-4CDD-83E9-7C568839AA5E}" dt="2024-10-06T22:04:15.167" v="361" actId="20577"/>
      <pc:docMkLst>
        <pc:docMk/>
      </pc:docMkLst>
      <pc:sldChg chg="modSp mod">
        <pc:chgData name="Kerry Bull" userId="1a903986128a6b1c" providerId="LiveId" clId="{BCF2A2DA-ECAD-4CDD-83E9-7C568839AA5E}" dt="2024-10-01T07:59:09.777" v="125" actId="20577"/>
        <pc:sldMkLst>
          <pc:docMk/>
          <pc:sldMk cId="0" sldId="256"/>
        </pc:sldMkLst>
        <pc:spChg chg="mod">
          <ac:chgData name="Kerry Bull" userId="1a903986128a6b1c" providerId="LiveId" clId="{BCF2A2DA-ECAD-4CDD-83E9-7C568839AA5E}" dt="2024-10-01T07:59:09.777" v="125" actId="20577"/>
          <ac:spMkLst>
            <pc:docMk/>
            <pc:sldMk cId="0" sldId="256"/>
            <ac:spMk id="119" creationId="{00000000-0000-0000-0000-000000000000}"/>
          </ac:spMkLst>
        </pc:spChg>
        <pc:spChg chg="mod">
          <ac:chgData name="Kerry Bull" userId="1a903986128a6b1c" providerId="LiveId" clId="{BCF2A2DA-ECAD-4CDD-83E9-7C568839AA5E}" dt="2024-10-01T06:58:15.499" v="11" actId="20577"/>
          <ac:spMkLst>
            <pc:docMk/>
            <pc:sldMk cId="0" sldId="256"/>
            <ac:spMk id="139" creationId="{00000000-0000-0000-0000-000000000000}"/>
          </ac:spMkLst>
        </pc:spChg>
      </pc:sldChg>
      <pc:sldChg chg="modSp mod">
        <pc:chgData name="Kerry Bull" userId="1a903986128a6b1c" providerId="LiveId" clId="{BCF2A2DA-ECAD-4CDD-83E9-7C568839AA5E}" dt="2024-10-03T00:43:43.459" v="140" actId="20577"/>
        <pc:sldMkLst>
          <pc:docMk/>
          <pc:sldMk cId="0" sldId="257"/>
        </pc:sldMkLst>
        <pc:spChg chg="mod">
          <ac:chgData name="Kerry Bull" userId="1a903986128a6b1c" providerId="LiveId" clId="{BCF2A2DA-ECAD-4CDD-83E9-7C568839AA5E}" dt="2024-10-03T00:43:43.459" v="140" actId="20577"/>
          <ac:spMkLst>
            <pc:docMk/>
            <pc:sldMk cId="0" sldId="257"/>
            <ac:spMk id="146" creationId="{00000000-0000-0000-0000-000000000000}"/>
          </ac:spMkLst>
        </pc:spChg>
      </pc:sldChg>
      <pc:sldChg chg="modSp mod">
        <pc:chgData name="Kerry Bull" userId="1a903986128a6b1c" providerId="LiveId" clId="{BCF2A2DA-ECAD-4CDD-83E9-7C568839AA5E}" dt="2024-10-03T00:44:08.862" v="143" actId="27636"/>
        <pc:sldMkLst>
          <pc:docMk/>
          <pc:sldMk cId="0" sldId="258"/>
        </pc:sldMkLst>
        <pc:spChg chg="mod">
          <ac:chgData name="Kerry Bull" userId="1a903986128a6b1c" providerId="LiveId" clId="{BCF2A2DA-ECAD-4CDD-83E9-7C568839AA5E}" dt="2024-10-01T07:14:20.230" v="39" actId="20577"/>
          <ac:spMkLst>
            <pc:docMk/>
            <pc:sldMk cId="0" sldId="258"/>
            <ac:spMk id="152" creationId="{00000000-0000-0000-0000-000000000000}"/>
          </ac:spMkLst>
        </pc:spChg>
        <pc:spChg chg="mod">
          <ac:chgData name="Kerry Bull" userId="1a903986128a6b1c" providerId="LiveId" clId="{BCF2A2DA-ECAD-4CDD-83E9-7C568839AA5E}" dt="2024-10-03T00:44:08.862" v="143" actId="27636"/>
          <ac:spMkLst>
            <pc:docMk/>
            <pc:sldMk cId="0" sldId="258"/>
            <ac:spMk id="153" creationId="{00000000-0000-0000-0000-000000000000}"/>
          </ac:spMkLst>
        </pc:spChg>
      </pc:sldChg>
      <pc:sldChg chg="add del">
        <pc:chgData name="Kerry Bull" userId="1a903986128a6b1c" providerId="LiveId" clId="{BCF2A2DA-ECAD-4CDD-83E9-7C568839AA5E}" dt="2024-10-01T07:14:32.389" v="41" actId="47"/>
        <pc:sldMkLst>
          <pc:docMk/>
          <pc:sldMk cId="0" sldId="259"/>
        </pc:sldMkLst>
      </pc:sldChg>
      <pc:sldChg chg="modSp add del mod">
        <pc:chgData name="Kerry Bull" userId="1a903986128a6b1c" providerId="LiveId" clId="{BCF2A2DA-ECAD-4CDD-83E9-7C568839AA5E}" dt="2024-10-06T03:01:02.619" v="345" actId="20577"/>
        <pc:sldMkLst>
          <pc:docMk/>
          <pc:sldMk cId="0" sldId="260"/>
        </pc:sldMkLst>
        <pc:spChg chg="mod">
          <ac:chgData name="Kerry Bull" userId="1a903986128a6b1c" providerId="LiveId" clId="{BCF2A2DA-ECAD-4CDD-83E9-7C568839AA5E}" dt="2024-10-06T03:01:02.619" v="345" actId="20577"/>
          <ac:spMkLst>
            <pc:docMk/>
            <pc:sldMk cId="0" sldId="260"/>
            <ac:spMk id="167" creationId="{00000000-0000-0000-0000-000000000000}"/>
          </ac:spMkLst>
        </pc:spChg>
      </pc:sldChg>
      <pc:sldChg chg="modSp add del mod">
        <pc:chgData name="Kerry Bull" userId="1a903986128a6b1c" providerId="LiveId" clId="{BCF2A2DA-ECAD-4CDD-83E9-7C568839AA5E}" dt="2024-10-06T22:03:51.288" v="359" actId="20577"/>
        <pc:sldMkLst>
          <pc:docMk/>
          <pc:sldMk cId="0" sldId="261"/>
        </pc:sldMkLst>
        <pc:spChg chg="mod">
          <ac:chgData name="Kerry Bull" userId="1a903986128a6b1c" providerId="LiveId" clId="{BCF2A2DA-ECAD-4CDD-83E9-7C568839AA5E}" dt="2024-10-06T22:03:51.288" v="359" actId="20577"/>
          <ac:spMkLst>
            <pc:docMk/>
            <pc:sldMk cId="0" sldId="261"/>
            <ac:spMk id="174" creationId="{00000000-0000-0000-0000-000000000000}"/>
          </ac:spMkLst>
        </pc:spChg>
      </pc:sldChg>
      <pc:sldChg chg="modSp del mod">
        <pc:chgData name="Kerry Bull" userId="1a903986128a6b1c" providerId="LiveId" clId="{BCF2A2DA-ECAD-4CDD-83E9-7C568839AA5E}" dt="2024-10-01T07:14:35.395" v="42" actId="47"/>
        <pc:sldMkLst>
          <pc:docMk/>
          <pc:sldMk cId="0" sldId="262"/>
        </pc:sldMkLst>
        <pc:spChg chg="mod">
          <ac:chgData name="Kerry Bull" userId="1a903986128a6b1c" providerId="LiveId" clId="{BCF2A2DA-ECAD-4CDD-83E9-7C568839AA5E}" dt="2024-10-01T07:12:37.259" v="26" actId="27636"/>
          <ac:spMkLst>
            <pc:docMk/>
            <pc:sldMk cId="0" sldId="262"/>
            <ac:spMk id="181" creationId="{00000000-0000-0000-0000-000000000000}"/>
          </ac:spMkLst>
        </pc:spChg>
      </pc:sldChg>
      <pc:sldChg chg="del">
        <pc:chgData name="Kerry Bull" userId="1a903986128a6b1c" providerId="LiveId" clId="{BCF2A2DA-ECAD-4CDD-83E9-7C568839AA5E}" dt="2024-10-01T07:13:59.501" v="28" actId="47"/>
        <pc:sldMkLst>
          <pc:docMk/>
          <pc:sldMk cId="0" sldId="263"/>
        </pc:sldMkLst>
      </pc:sldChg>
      <pc:sldChg chg="modSp del mod">
        <pc:chgData name="Kerry Bull" userId="1a903986128a6b1c" providerId="LiveId" clId="{BCF2A2DA-ECAD-4CDD-83E9-7C568839AA5E}" dt="2024-10-03T00:51:15.467" v="271" actId="47"/>
        <pc:sldMkLst>
          <pc:docMk/>
          <pc:sldMk cId="0" sldId="264"/>
        </pc:sldMkLst>
        <pc:spChg chg="mod">
          <ac:chgData name="Kerry Bull" userId="1a903986128a6b1c" providerId="LiveId" clId="{BCF2A2DA-ECAD-4CDD-83E9-7C568839AA5E}" dt="2024-10-01T07:15:17.152" v="58" actId="27636"/>
          <ac:spMkLst>
            <pc:docMk/>
            <pc:sldMk cId="0" sldId="264"/>
            <ac:spMk id="195" creationId="{00000000-0000-0000-0000-000000000000}"/>
          </ac:spMkLst>
        </pc:spChg>
      </pc:sldChg>
      <pc:sldChg chg="del">
        <pc:chgData name="Kerry Bull" userId="1a903986128a6b1c" providerId="LiveId" clId="{BCF2A2DA-ECAD-4CDD-83E9-7C568839AA5E}" dt="2024-10-01T07:11:03.974" v="20" actId="47"/>
        <pc:sldMkLst>
          <pc:docMk/>
          <pc:sldMk cId="660580876" sldId="265"/>
        </pc:sldMkLst>
      </pc:sldChg>
      <pc:sldChg chg="modSp del mod">
        <pc:chgData name="Kerry Bull" userId="1a903986128a6b1c" providerId="LiveId" clId="{BCF2A2DA-ECAD-4CDD-83E9-7C568839AA5E}" dt="2024-10-01T07:14:43.521" v="43" actId="47"/>
        <pc:sldMkLst>
          <pc:docMk/>
          <pc:sldMk cId="1919741092" sldId="266"/>
        </pc:sldMkLst>
        <pc:spChg chg="mod">
          <ac:chgData name="Kerry Bull" userId="1a903986128a6b1c" providerId="LiveId" clId="{BCF2A2DA-ECAD-4CDD-83E9-7C568839AA5E}" dt="2024-10-01T07:11:10.076" v="23" actId="20577"/>
          <ac:spMkLst>
            <pc:docMk/>
            <pc:sldMk cId="1919741092" sldId="266"/>
            <ac:spMk id="174" creationId="{3814A13A-49CD-C909-C9A8-72A68DF0C1EE}"/>
          </ac:spMkLst>
        </pc:spChg>
      </pc:sldChg>
      <pc:sldChg chg="add del setBg">
        <pc:chgData name="Kerry Bull" userId="1a903986128a6b1c" providerId="LiveId" clId="{BCF2A2DA-ECAD-4CDD-83E9-7C568839AA5E}" dt="2024-10-01T07:14:00.445" v="29" actId="47"/>
        <pc:sldMkLst>
          <pc:docMk/>
          <pc:sldMk cId="0" sldId="267"/>
        </pc:sldMkLst>
      </pc:sldChg>
      <pc:sldChg chg="add del">
        <pc:chgData name="Kerry Bull" userId="1a903986128a6b1c" providerId="LiveId" clId="{BCF2A2DA-ECAD-4CDD-83E9-7C568839AA5E}" dt="2024-10-01T07:14:04.078" v="30" actId="47"/>
        <pc:sldMkLst>
          <pc:docMk/>
          <pc:sldMk cId="0" sldId="268"/>
        </pc:sldMkLst>
      </pc:sldChg>
      <pc:sldChg chg="del">
        <pc:chgData name="Kerry Bull" userId="1a903986128a6b1c" providerId="LiveId" clId="{BCF2A2DA-ECAD-4CDD-83E9-7C568839AA5E}" dt="2024-10-01T07:11:13.313" v="24" actId="47"/>
        <pc:sldMkLst>
          <pc:docMk/>
          <pc:sldMk cId="2201701241" sldId="268"/>
        </pc:sldMkLst>
      </pc:sldChg>
      <pc:sldChg chg="add del">
        <pc:chgData name="Kerry Bull" userId="1a903986128a6b1c" providerId="LiveId" clId="{BCF2A2DA-ECAD-4CDD-83E9-7C568839AA5E}" dt="2024-10-01T07:14:28.783" v="40" actId="47"/>
        <pc:sldMkLst>
          <pc:docMk/>
          <pc:sldMk cId="0" sldId="269"/>
        </pc:sldMkLst>
      </pc:sldChg>
      <pc:sldChg chg="modSp add mod">
        <pc:chgData name="Kerry Bull" userId="1a903986128a6b1c" providerId="LiveId" clId="{BCF2A2DA-ECAD-4CDD-83E9-7C568839AA5E}" dt="2024-10-03T00:54:03.782" v="303" actId="27636"/>
        <pc:sldMkLst>
          <pc:docMk/>
          <pc:sldMk cId="0" sldId="270"/>
        </pc:sldMkLst>
        <pc:spChg chg="mod">
          <ac:chgData name="Kerry Bull" userId="1a903986128a6b1c" providerId="LiveId" clId="{BCF2A2DA-ECAD-4CDD-83E9-7C568839AA5E}" dt="2024-10-03T00:54:03.782" v="303" actId="27636"/>
          <ac:spMkLst>
            <pc:docMk/>
            <pc:sldMk cId="0" sldId="270"/>
            <ac:spMk id="181" creationId="{00000000-0000-0000-0000-000000000000}"/>
          </ac:spMkLst>
        </pc:spChg>
      </pc:sldChg>
      <pc:sldChg chg="modSp add mod">
        <pc:chgData name="Kerry Bull" userId="1a903986128a6b1c" providerId="LiveId" clId="{BCF2A2DA-ECAD-4CDD-83E9-7C568839AA5E}" dt="2024-10-03T00:50:57.820" v="269" actId="12"/>
        <pc:sldMkLst>
          <pc:docMk/>
          <pc:sldMk cId="0" sldId="271"/>
        </pc:sldMkLst>
        <pc:spChg chg="mod">
          <ac:chgData name="Kerry Bull" userId="1a903986128a6b1c" providerId="LiveId" clId="{BCF2A2DA-ECAD-4CDD-83E9-7C568839AA5E}" dt="2024-10-03T00:50:57.820" v="269" actId="12"/>
          <ac:spMkLst>
            <pc:docMk/>
            <pc:sldMk cId="0" sldId="271"/>
            <ac:spMk id="188" creationId="{00000000-0000-0000-0000-000000000000}"/>
          </ac:spMkLst>
        </pc:spChg>
      </pc:sldChg>
      <pc:sldChg chg="delSp modSp add mod">
        <pc:chgData name="Kerry Bull" userId="1a903986128a6b1c" providerId="LiveId" clId="{BCF2A2DA-ECAD-4CDD-83E9-7C568839AA5E}" dt="2024-10-03T00:51:22.353" v="273" actId="20577"/>
        <pc:sldMkLst>
          <pc:docMk/>
          <pc:sldMk cId="0" sldId="272"/>
        </pc:sldMkLst>
        <pc:spChg chg="del">
          <ac:chgData name="Kerry Bull" userId="1a903986128a6b1c" providerId="LiveId" clId="{BCF2A2DA-ECAD-4CDD-83E9-7C568839AA5E}" dt="2024-10-03T00:51:19.983" v="272" actId="478"/>
          <ac:spMkLst>
            <pc:docMk/>
            <pc:sldMk cId="0" sldId="272"/>
            <ac:spMk id="194" creationId="{00000000-0000-0000-0000-000000000000}"/>
          </ac:spMkLst>
        </pc:spChg>
        <pc:spChg chg="mod">
          <ac:chgData name="Kerry Bull" userId="1a903986128a6b1c" providerId="LiveId" clId="{BCF2A2DA-ECAD-4CDD-83E9-7C568839AA5E}" dt="2024-10-03T00:51:22.353" v="273" actId="20577"/>
          <ac:spMkLst>
            <pc:docMk/>
            <pc:sldMk cId="0" sldId="272"/>
            <ac:spMk id="195" creationId="{00000000-0000-0000-0000-000000000000}"/>
          </ac:spMkLst>
        </pc:spChg>
        <pc:spChg chg="mod">
          <ac:chgData name="Kerry Bull" userId="1a903986128a6b1c" providerId="LiveId" clId="{BCF2A2DA-ECAD-4CDD-83E9-7C568839AA5E}" dt="2024-10-03T00:51:10.655" v="270" actId="207"/>
          <ac:spMkLst>
            <pc:docMk/>
            <pc:sldMk cId="0" sldId="272"/>
            <ac:spMk id="197" creationId="{00000000-0000-0000-0000-000000000000}"/>
          </ac:spMkLst>
        </pc:spChg>
      </pc:sldChg>
      <pc:sldChg chg="new del">
        <pc:chgData name="Kerry Bull" userId="1a903986128a6b1c" providerId="LiveId" clId="{BCF2A2DA-ECAD-4CDD-83E9-7C568839AA5E}" dt="2024-10-01T07:35:43.177" v="94" actId="680"/>
        <pc:sldMkLst>
          <pc:docMk/>
          <pc:sldMk cId="2070201607" sldId="273"/>
        </pc:sldMkLst>
      </pc:sldChg>
      <pc:sldChg chg="modSp add mod ord">
        <pc:chgData name="Kerry Bull" userId="1a903986128a6b1c" providerId="LiveId" clId="{BCF2A2DA-ECAD-4CDD-83E9-7C568839AA5E}" dt="2024-10-03T00:47:16.720" v="200" actId="11"/>
        <pc:sldMkLst>
          <pc:docMk/>
          <pc:sldMk cId="2364950453" sldId="273"/>
        </pc:sldMkLst>
        <pc:spChg chg="mod">
          <ac:chgData name="Kerry Bull" userId="1a903986128a6b1c" providerId="LiveId" clId="{BCF2A2DA-ECAD-4CDD-83E9-7C568839AA5E}" dt="2024-10-01T07:35:59.317" v="119" actId="20577"/>
          <ac:spMkLst>
            <pc:docMk/>
            <pc:sldMk cId="2364950453" sldId="273"/>
            <ac:spMk id="152" creationId="{00000000-0000-0000-0000-000000000000}"/>
          </ac:spMkLst>
        </pc:spChg>
        <pc:spChg chg="mod">
          <ac:chgData name="Kerry Bull" userId="1a903986128a6b1c" providerId="LiveId" clId="{BCF2A2DA-ECAD-4CDD-83E9-7C568839AA5E}" dt="2024-10-03T00:47:16.720" v="200" actId="11"/>
          <ac:spMkLst>
            <pc:docMk/>
            <pc:sldMk cId="2364950453" sldId="273"/>
            <ac:spMk id="153" creationId="{00000000-0000-0000-0000-000000000000}"/>
          </ac:spMkLst>
        </pc:spChg>
      </pc:sldChg>
      <pc:sldChg chg="modSp add mod">
        <pc:chgData name="Kerry Bull" userId="1a903986128a6b1c" providerId="LiveId" clId="{BCF2A2DA-ECAD-4CDD-83E9-7C568839AA5E}" dt="2024-10-03T00:45:33.004" v="165" actId="1076"/>
        <pc:sldMkLst>
          <pc:docMk/>
          <pc:sldMk cId="3099806683" sldId="274"/>
        </pc:sldMkLst>
        <pc:spChg chg="mod">
          <ac:chgData name="Kerry Bull" userId="1a903986128a6b1c" providerId="LiveId" clId="{BCF2A2DA-ECAD-4CDD-83E9-7C568839AA5E}" dt="2024-10-03T00:45:33.004" v="165" actId="1076"/>
          <ac:spMkLst>
            <pc:docMk/>
            <pc:sldMk cId="3099806683" sldId="274"/>
            <ac:spMk id="153" creationId="{00000000-0000-0000-0000-000000000000}"/>
          </ac:spMkLst>
        </pc:spChg>
      </pc:sldChg>
      <pc:sldChg chg="modSp add mod">
        <pc:chgData name="Kerry Bull" userId="1a903986128a6b1c" providerId="LiveId" clId="{BCF2A2DA-ECAD-4CDD-83E9-7C568839AA5E}" dt="2024-10-06T22:03:15.978" v="352" actId="20577"/>
        <pc:sldMkLst>
          <pc:docMk/>
          <pc:sldMk cId="703204056" sldId="275"/>
        </pc:sldMkLst>
        <pc:spChg chg="mod">
          <ac:chgData name="Kerry Bull" userId="1a903986128a6b1c" providerId="LiveId" clId="{BCF2A2DA-ECAD-4CDD-83E9-7C568839AA5E}" dt="2024-10-06T22:03:15.978" v="352" actId="20577"/>
          <ac:spMkLst>
            <pc:docMk/>
            <pc:sldMk cId="703204056" sldId="275"/>
            <ac:spMk id="153" creationId="{00000000-0000-0000-0000-000000000000}"/>
          </ac:spMkLst>
        </pc:spChg>
      </pc:sldChg>
      <pc:sldChg chg="modSp add mod ord">
        <pc:chgData name="Kerry Bull" userId="1a903986128a6b1c" providerId="LiveId" clId="{BCF2A2DA-ECAD-4CDD-83E9-7C568839AA5E}" dt="2024-10-03T00:47:42.819" v="204"/>
        <pc:sldMkLst>
          <pc:docMk/>
          <pc:sldMk cId="3048536928" sldId="276"/>
        </pc:sldMkLst>
        <pc:spChg chg="mod">
          <ac:chgData name="Kerry Bull" userId="1a903986128a6b1c" providerId="LiveId" clId="{BCF2A2DA-ECAD-4CDD-83E9-7C568839AA5E}" dt="2024-10-03T00:47:32.852" v="202"/>
          <ac:spMkLst>
            <pc:docMk/>
            <pc:sldMk cId="3048536928" sldId="276"/>
            <ac:spMk id="167" creationId="{00000000-0000-0000-0000-000000000000}"/>
          </ac:spMkLst>
        </pc:spChg>
      </pc:sldChg>
      <pc:sldChg chg="modSp add mod">
        <pc:chgData name="Kerry Bull" userId="1a903986128a6b1c" providerId="LiveId" clId="{BCF2A2DA-ECAD-4CDD-83E9-7C568839AA5E}" dt="2024-10-06T22:04:15.167" v="361" actId="20577"/>
        <pc:sldMkLst>
          <pc:docMk/>
          <pc:sldMk cId="4169012240" sldId="277"/>
        </pc:sldMkLst>
        <pc:spChg chg="mod">
          <ac:chgData name="Kerry Bull" userId="1a903986128a6b1c" providerId="LiveId" clId="{BCF2A2DA-ECAD-4CDD-83E9-7C568839AA5E}" dt="2024-10-06T22:04:15.167" v="361" actId="20577"/>
          <ac:spMkLst>
            <pc:docMk/>
            <pc:sldMk cId="4169012240" sldId="277"/>
            <ac:spMk id="174" creationId="{00000000-0000-0000-0000-000000000000}"/>
          </ac:spMkLst>
        </pc:spChg>
      </pc:sldChg>
      <pc:sldMasterChg chg="del delSldLayout">
        <pc:chgData name="Kerry Bull" userId="1a903986128a6b1c" providerId="LiveId" clId="{BCF2A2DA-ECAD-4CDD-83E9-7C568839AA5E}" dt="2024-10-01T07:11:13.313" v="24" actId="47"/>
        <pc:sldMasterMkLst>
          <pc:docMk/>
          <pc:sldMasterMk cId="2365770983" sldId="2147483660"/>
        </pc:sldMasterMkLst>
        <pc:sldLayoutChg chg="del">
          <pc:chgData name="Kerry Bull" userId="1a903986128a6b1c" providerId="LiveId" clId="{BCF2A2DA-ECAD-4CDD-83E9-7C568839AA5E}" dt="2024-10-01T07:11:13.313" v="24" actId="47"/>
          <pc:sldLayoutMkLst>
            <pc:docMk/>
            <pc:sldMasterMk cId="2365770983" sldId="2147483660"/>
            <pc:sldLayoutMk cId="2885036822" sldId="2147483661"/>
          </pc:sldLayoutMkLst>
        </pc:sldLayoutChg>
        <pc:sldLayoutChg chg="del">
          <pc:chgData name="Kerry Bull" userId="1a903986128a6b1c" providerId="LiveId" clId="{BCF2A2DA-ECAD-4CDD-83E9-7C568839AA5E}" dt="2024-10-01T07:11:13.313" v="24" actId="47"/>
          <pc:sldLayoutMkLst>
            <pc:docMk/>
            <pc:sldMasterMk cId="2365770983" sldId="2147483660"/>
            <pc:sldLayoutMk cId="2194982552" sldId="2147483662"/>
          </pc:sldLayoutMkLst>
        </pc:sldLayoutChg>
        <pc:sldLayoutChg chg="del">
          <pc:chgData name="Kerry Bull" userId="1a903986128a6b1c" providerId="LiveId" clId="{BCF2A2DA-ECAD-4CDD-83E9-7C568839AA5E}" dt="2024-10-01T07:11:13.313" v="24" actId="47"/>
          <pc:sldLayoutMkLst>
            <pc:docMk/>
            <pc:sldMasterMk cId="2365770983" sldId="2147483660"/>
            <pc:sldLayoutMk cId="2767742100" sldId="2147483663"/>
          </pc:sldLayoutMkLst>
        </pc:sldLayoutChg>
        <pc:sldLayoutChg chg="del">
          <pc:chgData name="Kerry Bull" userId="1a903986128a6b1c" providerId="LiveId" clId="{BCF2A2DA-ECAD-4CDD-83E9-7C568839AA5E}" dt="2024-10-01T07:11:13.313" v="24" actId="47"/>
          <pc:sldLayoutMkLst>
            <pc:docMk/>
            <pc:sldMasterMk cId="2365770983" sldId="2147483660"/>
            <pc:sldLayoutMk cId="3189189630" sldId="2147483664"/>
          </pc:sldLayoutMkLst>
        </pc:sldLayoutChg>
        <pc:sldLayoutChg chg="del">
          <pc:chgData name="Kerry Bull" userId="1a903986128a6b1c" providerId="LiveId" clId="{BCF2A2DA-ECAD-4CDD-83E9-7C568839AA5E}" dt="2024-10-01T07:11:13.313" v="24" actId="47"/>
          <pc:sldLayoutMkLst>
            <pc:docMk/>
            <pc:sldMasterMk cId="2365770983" sldId="2147483660"/>
            <pc:sldLayoutMk cId="3037294456" sldId="2147483665"/>
          </pc:sldLayoutMkLst>
        </pc:sldLayoutChg>
        <pc:sldLayoutChg chg="del">
          <pc:chgData name="Kerry Bull" userId="1a903986128a6b1c" providerId="LiveId" clId="{BCF2A2DA-ECAD-4CDD-83E9-7C568839AA5E}" dt="2024-10-01T07:11:13.313" v="24" actId="47"/>
          <pc:sldLayoutMkLst>
            <pc:docMk/>
            <pc:sldMasterMk cId="2365770983" sldId="2147483660"/>
            <pc:sldLayoutMk cId="689636913" sldId="2147483666"/>
          </pc:sldLayoutMkLst>
        </pc:sldLayoutChg>
        <pc:sldLayoutChg chg="del">
          <pc:chgData name="Kerry Bull" userId="1a903986128a6b1c" providerId="LiveId" clId="{BCF2A2DA-ECAD-4CDD-83E9-7C568839AA5E}" dt="2024-10-01T07:11:13.313" v="24" actId="47"/>
          <pc:sldLayoutMkLst>
            <pc:docMk/>
            <pc:sldMasterMk cId="2365770983" sldId="2147483660"/>
            <pc:sldLayoutMk cId="1529975321" sldId="2147483667"/>
          </pc:sldLayoutMkLst>
        </pc:sldLayoutChg>
        <pc:sldLayoutChg chg="del">
          <pc:chgData name="Kerry Bull" userId="1a903986128a6b1c" providerId="LiveId" clId="{BCF2A2DA-ECAD-4CDD-83E9-7C568839AA5E}" dt="2024-10-01T07:11:13.313" v="24" actId="47"/>
          <pc:sldLayoutMkLst>
            <pc:docMk/>
            <pc:sldMasterMk cId="2365770983" sldId="2147483660"/>
            <pc:sldLayoutMk cId="824343587" sldId="2147483668"/>
          </pc:sldLayoutMkLst>
        </pc:sldLayoutChg>
        <pc:sldLayoutChg chg="del">
          <pc:chgData name="Kerry Bull" userId="1a903986128a6b1c" providerId="LiveId" clId="{BCF2A2DA-ECAD-4CDD-83E9-7C568839AA5E}" dt="2024-10-01T07:11:13.313" v="24" actId="47"/>
          <pc:sldLayoutMkLst>
            <pc:docMk/>
            <pc:sldMasterMk cId="2365770983" sldId="2147483660"/>
            <pc:sldLayoutMk cId="1598117307" sldId="2147483669"/>
          </pc:sldLayoutMkLst>
        </pc:sldLayoutChg>
        <pc:sldLayoutChg chg="del">
          <pc:chgData name="Kerry Bull" userId="1a903986128a6b1c" providerId="LiveId" clId="{BCF2A2DA-ECAD-4CDD-83E9-7C568839AA5E}" dt="2024-10-01T07:11:13.313" v="24" actId="47"/>
          <pc:sldLayoutMkLst>
            <pc:docMk/>
            <pc:sldMasterMk cId="2365770983" sldId="2147483660"/>
            <pc:sldLayoutMk cId="1183168049" sldId="2147483670"/>
          </pc:sldLayoutMkLst>
        </pc:sldLayoutChg>
        <pc:sldLayoutChg chg="del">
          <pc:chgData name="Kerry Bull" userId="1a903986128a6b1c" providerId="LiveId" clId="{BCF2A2DA-ECAD-4CDD-83E9-7C568839AA5E}" dt="2024-10-01T07:11:13.313" v="24" actId="47"/>
          <pc:sldLayoutMkLst>
            <pc:docMk/>
            <pc:sldMasterMk cId="2365770983" sldId="2147483660"/>
            <pc:sldLayoutMk cId="3626481461"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8571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5004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2244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9401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6080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5"/>
        <p:cNvGrpSpPr/>
        <p:nvPr/>
      </p:nvGrpSpPr>
      <p:grpSpPr>
        <a:xfrm>
          <a:off x="0" y="0"/>
          <a:ext cx="0" cy="0"/>
          <a:chOff x="0" y="0"/>
          <a:chExt cx="0" cy="0"/>
        </a:xfrm>
      </p:grpSpPr>
      <p:sp>
        <p:nvSpPr>
          <p:cNvPr id="36" name="Google Shape;3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dk2"/>
              </a:buClr>
              <a:buSzPts val="6000"/>
              <a:buFont typeface="Rockwel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1000"/>
              </a:spcBef>
              <a:spcAft>
                <a:spcPts val="0"/>
              </a:spcAft>
              <a:buSzPts val="2400"/>
              <a:buNone/>
              <a:defRPr sz="2400"/>
            </a:lvl1pPr>
            <a:lvl2pPr lvl="1" algn="ctr">
              <a:lnSpc>
                <a:spcPct val="110000"/>
              </a:lnSpc>
              <a:spcBef>
                <a:spcPts val="500"/>
              </a:spcBef>
              <a:spcAft>
                <a:spcPts val="0"/>
              </a:spcAft>
              <a:buSzPts val="2000"/>
              <a:buNone/>
              <a:defRPr sz="2000"/>
            </a:lvl2pPr>
            <a:lvl3pPr lvl="2" algn="ctr">
              <a:lnSpc>
                <a:spcPct val="110000"/>
              </a:lnSpc>
              <a:spcBef>
                <a:spcPts val="500"/>
              </a:spcBef>
              <a:spcAft>
                <a:spcPts val="0"/>
              </a:spcAft>
              <a:buSzPts val="1800"/>
              <a:buNone/>
              <a:defRPr sz="1800"/>
            </a:lvl3pPr>
            <a:lvl4pPr lvl="3" algn="ctr">
              <a:lnSpc>
                <a:spcPct val="110000"/>
              </a:lnSpc>
              <a:spcBef>
                <a:spcPts val="500"/>
              </a:spcBef>
              <a:spcAft>
                <a:spcPts val="0"/>
              </a:spcAft>
              <a:buSzPts val="1600"/>
              <a:buNone/>
              <a:defRPr sz="1600"/>
            </a:lvl4pPr>
            <a:lvl5pPr lvl="4" algn="ctr">
              <a:lnSpc>
                <a:spcPct val="11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 name="Google Shape;3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2"/>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1"/>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2"/>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3"/>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6000"/>
              <a:buFont typeface="Rockwel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2400"/>
              <a:buNone/>
              <a:defRPr sz="2400">
                <a:solidFill>
                  <a:srgbClr val="888888"/>
                </a:solidFill>
              </a:defRPr>
            </a:lvl1pPr>
            <a:lvl2pPr marL="914400" lvl="1" indent="-228600" algn="l">
              <a:lnSpc>
                <a:spcPct val="110000"/>
              </a:lnSpc>
              <a:spcBef>
                <a:spcPts val="500"/>
              </a:spcBef>
              <a:spcAft>
                <a:spcPts val="0"/>
              </a:spcAft>
              <a:buSzPts val="2000"/>
              <a:buNone/>
              <a:defRPr sz="2000">
                <a:solidFill>
                  <a:srgbClr val="888888"/>
                </a:solidFill>
              </a:defRPr>
            </a:lvl2pPr>
            <a:lvl3pPr marL="1371600" lvl="2" indent="-228600" algn="l">
              <a:lnSpc>
                <a:spcPct val="110000"/>
              </a:lnSpc>
              <a:spcBef>
                <a:spcPts val="500"/>
              </a:spcBef>
              <a:spcAft>
                <a:spcPts val="0"/>
              </a:spcAft>
              <a:buSzPts val="1800"/>
              <a:buNone/>
              <a:defRPr sz="1800">
                <a:solidFill>
                  <a:srgbClr val="888888"/>
                </a:solidFill>
              </a:defRPr>
            </a:lvl3pPr>
            <a:lvl4pPr marL="1828800" lvl="3" indent="-228600" algn="l">
              <a:lnSpc>
                <a:spcPct val="110000"/>
              </a:lnSpc>
              <a:spcBef>
                <a:spcPts val="500"/>
              </a:spcBef>
              <a:spcAft>
                <a:spcPts val="0"/>
              </a:spcAft>
              <a:buSzPts val="1600"/>
              <a:buNone/>
              <a:defRPr sz="1600">
                <a:solidFill>
                  <a:srgbClr val="888888"/>
                </a:solidFill>
              </a:defRPr>
            </a:lvl4pPr>
            <a:lvl5pPr marL="2286000" lvl="4" indent="-228600" algn="l">
              <a:lnSpc>
                <a:spcPct val="11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SzPts val="2400"/>
              <a:buNone/>
              <a:defRPr sz="2400" b="1"/>
            </a:lvl1pPr>
            <a:lvl2pPr marL="914400" lvl="1" indent="-228600" algn="l">
              <a:lnSpc>
                <a:spcPct val="110000"/>
              </a:lnSpc>
              <a:spcBef>
                <a:spcPts val="500"/>
              </a:spcBef>
              <a:spcAft>
                <a:spcPts val="0"/>
              </a:spcAft>
              <a:buSzPts val="2000"/>
              <a:buNone/>
              <a:defRPr sz="2000" b="1"/>
            </a:lvl2pPr>
            <a:lvl3pPr marL="1371600" lvl="2" indent="-228600" algn="l">
              <a:lnSpc>
                <a:spcPct val="110000"/>
              </a:lnSpc>
              <a:spcBef>
                <a:spcPts val="500"/>
              </a:spcBef>
              <a:spcAft>
                <a:spcPts val="0"/>
              </a:spcAft>
              <a:buSzPts val="1800"/>
              <a:buNone/>
              <a:defRPr sz="1800" b="1"/>
            </a:lvl3pPr>
            <a:lvl4pPr marL="1828800" lvl="3" indent="-228600" algn="l">
              <a:lnSpc>
                <a:spcPct val="110000"/>
              </a:lnSpc>
              <a:spcBef>
                <a:spcPts val="500"/>
              </a:spcBef>
              <a:spcAft>
                <a:spcPts val="0"/>
              </a:spcAft>
              <a:buSzPts val="1600"/>
              <a:buNone/>
              <a:defRPr sz="1600" b="1"/>
            </a:lvl4pPr>
            <a:lvl5pPr marL="2286000" lvl="4" indent="-228600" algn="l">
              <a:lnSpc>
                <a:spcPct val="11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SzPts val="2400"/>
              <a:buNone/>
              <a:defRPr sz="2400" b="1"/>
            </a:lvl1pPr>
            <a:lvl2pPr marL="914400" lvl="1" indent="-228600" algn="l">
              <a:lnSpc>
                <a:spcPct val="110000"/>
              </a:lnSpc>
              <a:spcBef>
                <a:spcPts val="500"/>
              </a:spcBef>
              <a:spcAft>
                <a:spcPts val="0"/>
              </a:spcAft>
              <a:buSzPts val="2000"/>
              <a:buNone/>
              <a:defRPr sz="2000" b="1"/>
            </a:lvl2pPr>
            <a:lvl3pPr marL="1371600" lvl="2" indent="-228600" algn="l">
              <a:lnSpc>
                <a:spcPct val="110000"/>
              </a:lnSpc>
              <a:spcBef>
                <a:spcPts val="500"/>
              </a:spcBef>
              <a:spcAft>
                <a:spcPts val="0"/>
              </a:spcAft>
              <a:buSzPts val="1800"/>
              <a:buNone/>
              <a:defRPr sz="1800" b="1"/>
            </a:lvl3pPr>
            <a:lvl4pPr marL="1828800" lvl="3" indent="-228600" algn="l">
              <a:lnSpc>
                <a:spcPct val="110000"/>
              </a:lnSpc>
              <a:spcBef>
                <a:spcPts val="500"/>
              </a:spcBef>
              <a:spcAft>
                <a:spcPts val="0"/>
              </a:spcAft>
              <a:buSzPts val="1600"/>
              <a:buNone/>
              <a:defRPr sz="1600" b="1"/>
            </a:lvl4pPr>
            <a:lvl5pPr marL="2286000" lvl="4" indent="-228600" algn="l">
              <a:lnSpc>
                <a:spcPct val="11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6"/>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3200"/>
              <a:buFont typeface="Rockwel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110000"/>
              </a:lnSpc>
              <a:spcBef>
                <a:spcPts val="1000"/>
              </a:spcBef>
              <a:spcAft>
                <a:spcPts val="0"/>
              </a:spcAft>
              <a:buSzPts val="3200"/>
              <a:buChar char="+"/>
              <a:defRPr sz="3200"/>
            </a:lvl1pPr>
            <a:lvl2pPr marL="914400" lvl="1" indent="-406400" algn="l">
              <a:lnSpc>
                <a:spcPct val="110000"/>
              </a:lnSpc>
              <a:spcBef>
                <a:spcPts val="500"/>
              </a:spcBef>
              <a:spcAft>
                <a:spcPts val="0"/>
              </a:spcAft>
              <a:buSzPts val="2800"/>
              <a:buChar char="+"/>
              <a:defRPr sz="2800"/>
            </a:lvl2pPr>
            <a:lvl3pPr marL="1371600" lvl="2" indent="-381000" algn="l">
              <a:lnSpc>
                <a:spcPct val="110000"/>
              </a:lnSpc>
              <a:spcBef>
                <a:spcPts val="500"/>
              </a:spcBef>
              <a:spcAft>
                <a:spcPts val="0"/>
              </a:spcAft>
              <a:buSzPts val="2400"/>
              <a:buChar char="+"/>
              <a:defRPr sz="2400"/>
            </a:lvl3pPr>
            <a:lvl4pPr marL="1828800" lvl="3" indent="-355600" algn="l">
              <a:lnSpc>
                <a:spcPct val="110000"/>
              </a:lnSpc>
              <a:spcBef>
                <a:spcPts val="500"/>
              </a:spcBef>
              <a:spcAft>
                <a:spcPts val="0"/>
              </a:spcAft>
              <a:buSzPts val="2000"/>
              <a:buChar char="+"/>
              <a:defRPr sz="2000"/>
            </a:lvl4pPr>
            <a:lvl5pPr marL="2286000" lvl="4" indent="-355600" algn="l">
              <a:lnSpc>
                <a:spcPct val="11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 name="Google Shape;8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600"/>
              <a:buNone/>
              <a:defRPr sz="1600"/>
            </a:lvl1pPr>
            <a:lvl2pPr marL="914400" lvl="1" indent="-228600" algn="l">
              <a:lnSpc>
                <a:spcPct val="110000"/>
              </a:lnSpc>
              <a:spcBef>
                <a:spcPts val="500"/>
              </a:spcBef>
              <a:spcAft>
                <a:spcPts val="0"/>
              </a:spcAft>
              <a:buSzPts val="1400"/>
              <a:buNone/>
              <a:defRPr sz="1400"/>
            </a:lvl2pPr>
            <a:lvl3pPr marL="1371600" lvl="2" indent="-228600" algn="l">
              <a:lnSpc>
                <a:spcPct val="110000"/>
              </a:lnSpc>
              <a:spcBef>
                <a:spcPts val="500"/>
              </a:spcBef>
              <a:spcAft>
                <a:spcPts val="0"/>
              </a:spcAft>
              <a:buSzPts val="1200"/>
              <a:buNone/>
              <a:defRPr sz="1200"/>
            </a:lvl3pPr>
            <a:lvl4pPr marL="1828800" lvl="3" indent="-228600" algn="l">
              <a:lnSpc>
                <a:spcPct val="110000"/>
              </a:lnSpc>
              <a:spcBef>
                <a:spcPts val="500"/>
              </a:spcBef>
              <a:spcAft>
                <a:spcPts val="0"/>
              </a:spcAft>
              <a:buSzPts val="1000"/>
              <a:buNone/>
              <a:defRPr sz="1000"/>
            </a:lvl4pPr>
            <a:lvl5pPr marL="2286000" lvl="4" indent="-228600" algn="l">
              <a:lnSpc>
                <a:spcPct val="11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9"/>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3200"/>
              <a:buFont typeface="Rockwel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0"/>
          <p:cNvSpPr>
            <a:spLocks noGrp="1"/>
          </p:cNvSpPr>
          <p:nvPr>
            <p:ph type="pic" idx="2"/>
          </p:nvPr>
        </p:nvSpPr>
        <p:spPr>
          <a:xfrm>
            <a:off x="5183188" y="987425"/>
            <a:ext cx="6172200" cy="4873625"/>
          </a:xfrm>
          <a:prstGeom prst="rect">
            <a:avLst/>
          </a:prstGeom>
          <a:noFill/>
          <a:ln>
            <a:noFill/>
          </a:ln>
        </p:spPr>
      </p:sp>
      <p:sp>
        <p:nvSpPr>
          <p:cNvPr id="88" name="Google Shape;8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600"/>
              <a:buNone/>
              <a:defRPr sz="1600"/>
            </a:lvl1pPr>
            <a:lvl2pPr marL="914400" lvl="1" indent="-228600" algn="l">
              <a:lnSpc>
                <a:spcPct val="110000"/>
              </a:lnSpc>
              <a:spcBef>
                <a:spcPts val="500"/>
              </a:spcBef>
              <a:spcAft>
                <a:spcPts val="0"/>
              </a:spcAft>
              <a:buSzPts val="1400"/>
              <a:buNone/>
              <a:defRPr sz="1400"/>
            </a:lvl2pPr>
            <a:lvl3pPr marL="1371600" lvl="2" indent="-228600" algn="l">
              <a:lnSpc>
                <a:spcPct val="110000"/>
              </a:lnSpc>
              <a:spcBef>
                <a:spcPts val="500"/>
              </a:spcBef>
              <a:spcAft>
                <a:spcPts val="0"/>
              </a:spcAft>
              <a:buSzPts val="1200"/>
              <a:buNone/>
              <a:defRPr sz="1200"/>
            </a:lvl3pPr>
            <a:lvl4pPr marL="1828800" lvl="3" indent="-228600" algn="l">
              <a:lnSpc>
                <a:spcPct val="110000"/>
              </a:lnSpc>
              <a:spcBef>
                <a:spcPts val="500"/>
              </a:spcBef>
              <a:spcAft>
                <a:spcPts val="0"/>
              </a:spcAft>
              <a:buSzPts val="1000"/>
              <a:buNone/>
              <a:defRPr sz="1000"/>
            </a:lvl4pPr>
            <a:lvl5pPr marL="2286000" lvl="4" indent="-228600" algn="l">
              <a:lnSpc>
                <a:spcPct val="11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0"/>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p:nvPr/>
        </p:nvSpPr>
        <p:spPr>
          <a:xfrm>
            <a:off x="0" y="0"/>
            <a:ext cx="12188952" cy="6858000"/>
          </a:xfrm>
          <a:prstGeom prst="rect">
            <a:avLst/>
          </a:prstGeom>
          <a:solidFill>
            <a:schemeClr val="lt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venir"/>
              <a:ea typeface="Avenir"/>
              <a:cs typeface="Avenir"/>
              <a:sym typeface="Avenir"/>
            </a:endParaRPr>
          </a:p>
        </p:txBody>
      </p:sp>
      <p:sp>
        <p:nvSpPr>
          <p:cNvPr id="11" name="Google Shape;11;p11"/>
          <p:cNvSpPr/>
          <p:nvPr/>
        </p:nvSpPr>
        <p:spPr>
          <a:xfrm rot="10800000">
            <a:off x="692844" y="-3086"/>
            <a:ext cx="1326111" cy="597603"/>
          </a:xfrm>
          <a:custGeom>
            <a:avLst/>
            <a:gdLst/>
            <a:ahLst/>
            <a:cxnLst/>
            <a:rect l="l" t="t" r="r" b="b"/>
            <a:pathLst>
              <a:path w="1482102" h="679363" extrusionOk="0">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2" name="Google Shape;12;p11"/>
          <p:cNvSpPr/>
          <p:nvPr/>
        </p:nvSpPr>
        <p:spPr>
          <a:xfrm>
            <a:off x="10439256" y="6172200"/>
            <a:ext cx="1482102" cy="679363"/>
          </a:xfrm>
          <a:custGeom>
            <a:avLst/>
            <a:gdLst/>
            <a:ahLst/>
            <a:cxnLst/>
            <a:rect l="l" t="t" r="r" b="b"/>
            <a:pathLst>
              <a:path w="1482102" h="679363" extrusionOk="0">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3" name="Google Shape;13;p11"/>
          <p:cNvSpPr/>
          <p:nvPr/>
        </p:nvSpPr>
        <p:spPr>
          <a:xfrm>
            <a:off x="7977352" y="5197178"/>
            <a:ext cx="4211600" cy="1660822"/>
          </a:xfrm>
          <a:custGeom>
            <a:avLst/>
            <a:gdLst/>
            <a:ahLst/>
            <a:cxnLst/>
            <a:rect l="l" t="t" r="r" b="b"/>
            <a:pathLst>
              <a:path w="4211600" h="1660822" extrusionOk="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grpSp>
        <p:nvGrpSpPr>
          <p:cNvPr id="14" name="Google Shape;14;p11"/>
          <p:cNvGrpSpPr/>
          <p:nvPr/>
        </p:nvGrpSpPr>
        <p:grpSpPr>
          <a:xfrm>
            <a:off x="10849" y="15178"/>
            <a:ext cx="2198951" cy="3331254"/>
            <a:chOff x="4473129" y="923925"/>
            <a:chExt cx="3308947" cy="5012817"/>
          </a:xfrm>
        </p:grpSpPr>
        <p:sp>
          <p:nvSpPr>
            <p:cNvPr id="15" name="Google Shape;15;p11"/>
            <p:cNvSpPr/>
            <p:nvPr/>
          </p:nvSpPr>
          <p:spPr>
            <a:xfrm>
              <a:off x="4485988" y="924020"/>
              <a:ext cx="3296088" cy="5012722"/>
            </a:xfrm>
            <a:custGeom>
              <a:avLst/>
              <a:gdLst/>
              <a:ahLst/>
              <a:cxnLst/>
              <a:rect l="l" t="t" r="r" b="b"/>
              <a:pathLst>
                <a:path w="3296088" h="5012722" extrusionOk="0">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6" name="Google Shape;16;p11"/>
            <p:cNvSpPr/>
            <p:nvPr/>
          </p:nvSpPr>
          <p:spPr>
            <a:xfrm>
              <a:off x="4473129" y="923925"/>
              <a:ext cx="2977477" cy="4627149"/>
            </a:xfrm>
            <a:custGeom>
              <a:avLst/>
              <a:gdLst/>
              <a:ahLst/>
              <a:cxnLst/>
              <a:rect l="l" t="t" r="r" b="b"/>
              <a:pathLst>
                <a:path w="2977477" h="4627149" extrusionOk="0">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7" name="Google Shape;17;p11"/>
            <p:cNvSpPr/>
            <p:nvPr/>
          </p:nvSpPr>
          <p:spPr>
            <a:xfrm>
              <a:off x="4494561" y="923925"/>
              <a:ext cx="2356712" cy="4118991"/>
            </a:xfrm>
            <a:custGeom>
              <a:avLst/>
              <a:gdLst/>
              <a:ahLst/>
              <a:cxnLst/>
              <a:rect l="l" t="t" r="r" b="b"/>
              <a:pathLst>
                <a:path w="2356712" h="4118991" extrusionOk="0">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8" name="Google Shape;18;p11"/>
            <p:cNvSpPr/>
            <p:nvPr/>
          </p:nvSpPr>
          <p:spPr>
            <a:xfrm>
              <a:off x="4473129" y="923925"/>
              <a:ext cx="2059193" cy="3980116"/>
            </a:xfrm>
            <a:custGeom>
              <a:avLst/>
              <a:gdLst/>
              <a:ahLst/>
              <a:cxnLst/>
              <a:rect l="l" t="t" r="r" b="b"/>
              <a:pathLst>
                <a:path w="2059193" h="3980116" extrusionOk="0">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9" name="Google Shape;19;p11"/>
            <p:cNvSpPr/>
            <p:nvPr/>
          </p:nvSpPr>
          <p:spPr>
            <a:xfrm>
              <a:off x="4485131" y="1719357"/>
              <a:ext cx="743796" cy="2867501"/>
            </a:xfrm>
            <a:custGeom>
              <a:avLst/>
              <a:gdLst/>
              <a:ahLst/>
              <a:cxnLst/>
              <a:rect l="l" t="t" r="r" b="b"/>
              <a:pathLst>
                <a:path w="743796" h="2867501" extrusionOk="0">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0" name="Google Shape;20;p11"/>
            <p:cNvSpPr/>
            <p:nvPr/>
          </p:nvSpPr>
          <p:spPr>
            <a:xfrm>
              <a:off x="4473129" y="1912731"/>
              <a:ext cx="597294" cy="2543540"/>
            </a:xfrm>
            <a:custGeom>
              <a:avLst/>
              <a:gdLst/>
              <a:ahLst/>
              <a:cxnLst/>
              <a:rect l="l" t="t" r="r" b="b"/>
              <a:pathLst>
                <a:path w="597294" h="2543540" extrusionOk="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1" name="Google Shape;21;p11"/>
            <p:cNvSpPr/>
            <p:nvPr/>
          </p:nvSpPr>
          <p:spPr>
            <a:xfrm>
              <a:off x="4491417" y="2227197"/>
              <a:ext cx="389425" cy="2011236"/>
            </a:xfrm>
            <a:custGeom>
              <a:avLst/>
              <a:gdLst/>
              <a:ahLst/>
              <a:cxnLst/>
              <a:rect l="l" t="t" r="r" b="b"/>
              <a:pathLst>
                <a:path w="389425" h="2011236" extrusionOk="0">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grpSp>
        <p:nvGrpSpPr>
          <p:cNvPr id="22" name="Google Shape;22;p11"/>
          <p:cNvGrpSpPr/>
          <p:nvPr/>
        </p:nvGrpSpPr>
        <p:grpSpPr>
          <a:xfrm>
            <a:off x="8610600" y="3276600"/>
            <a:ext cx="3529260" cy="3581399"/>
            <a:chOff x="4114800" y="1423987"/>
            <a:chExt cx="3961542" cy="4007547"/>
          </a:xfrm>
        </p:grpSpPr>
        <p:sp>
          <p:nvSpPr>
            <p:cNvPr id="23" name="Google Shape;23;p11"/>
            <p:cNvSpPr/>
            <p:nvPr/>
          </p:nvSpPr>
          <p:spPr>
            <a:xfrm>
              <a:off x="4114800" y="1423987"/>
              <a:ext cx="3946874" cy="3989641"/>
            </a:xfrm>
            <a:custGeom>
              <a:avLst/>
              <a:gdLst/>
              <a:ahLst/>
              <a:cxnLst/>
              <a:rect l="l" t="t" r="r" b="b"/>
              <a:pathLst>
                <a:path w="3946874" h="3989641" extrusionOk="0">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4" name="Google Shape;24;p11"/>
            <p:cNvSpPr/>
            <p:nvPr/>
          </p:nvSpPr>
          <p:spPr>
            <a:xfrm>
              <a:off x="4395978" y="2441733"/>
              <a:ext cx="3665410" cy="2985611"/>
            </a:xfrm>
            <a:custGeom>
              <a:avLst/>
              <a:gdLst/>
              <a:ahLst/>
              <a:cxnLst/>
              <a:rect l="l" t="t" r="r" b="b"/>
              <a:pathLst>
                <a:path w="3665410" h="2985611" extrusionOk="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5" name="Google Shape;25;p11"/>
            <p:cNvSpPr/>
            <p:nvPr/>
          </p:nvSpPr>
          <p:spPr>
            <a:xfrm>
              <a:off x="7790402" y="5229700"/>
              <a:ext cx="285940" cy="199072"/>
            </a:xfrm>
            <a:custGeom>
              <a:avLst/>
              <a:gdLst/>
              <a:ahLst/>
              <a:cxnLst/>
              <a:rect l="l" t="t" r="r" b="b"/>
              <a:pathLst>
                <a:path w="285940" h="199072" extrusionOk="0">
                  <a:moveTo>
                    <a:pt x="0" y="199073"/>
                  </a:moveTo>
                  <a:cubicBezTo>
                    <a:pt x="0" y="199073"/>
                    <a:pt x="242125" y="39243"/>
                    <a:pt x="285940"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6" name="Google Shape;26;p11"/>
            <p:cNvSpPr/>
            <p:nvPr/>
          </p:nvSpPr>
          <p:spPr>
            <a:xfrm>
              <a:off x="7393114" y="5049773"/>
              <a:ext cx="655796" cy="381190"/>
            </a:xfrm>
            <a:custGeom>
              <a:avLst/>
              <a:gdLst/>
              <a:ahLst/>
              <a:cxnLst/>
              <a:rect l="l" t="t" r="r" b="b"/>
              <a:pathLst>
                <a:path w="655796" h="381190" extrusionOk="0">
                  <a:moveTo>
                    <a:pt x="0" y="381190"/>
                  </a:moveTo>
                  <a:cubicBezTo>
                    <a:pt x="0" y="381190"/>
                    <a:pt x="461105" y="172117"/>
                    <a:pt x="655796"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7" name="Google Shape;27;p11"/>
            <p:cNvSpPr/>
            <p:nvPr/>
          </p:nvSpPr>
          <p:spPr>
            <a:xfrm>
              <a:off x="5154072" y="3867816"/>
              <a:ext cx="2907315" cy="1544764"/>
            </a:xfrm>
            <a:custGeom>
              <a:avLst/>
              <a:gdLst/>
              <a:ahLst/>
              <a:cxnLst/>
              <a:rect l="l" t="t" r="r" b="b"/>
              <a:pathLst>
                <a:path w="2907315" h="1544764" extrusionOk="0">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8" name="Google Shape;28;p11"/>
            <p:cNvSpPr/>
            <p:nvPr/>
          </p:nvSpPr>
          <p:spPr>
            <a:xfrm>
              <a:off x="4907946" y="3479100"/>
              <a:ext cx="3168300" cy="1952434"/>
            </a:xfrm>
            <a:custGeom>
              <a:avLst/>
              <a:gdLst/>
              <a:ahLst/>
              <a:cxnLst/>
              <a:rect l="l" t="t" r="r" b="b"/>
              <a:pathLst>
                <a:path w="3168300" h="1952434" extrusionOk="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9" name="Google Shape;29;p11"/>
            <p:cNvSpPr/>
            <p:nvPr/>
          </p:nvSpPr>
          <p:spPr>
            <a:xfrm>
              <a:off x="4704778" y="2976752"/>
              <a:ext cx="3356800" cy="2452020"/>
            </a:xfrm>
            <a:custGeom>
              <a:avLst/>
              <a:gdLst/>
              <a:ahLst/>
              <a:cxnLst/>
              <a:rect l="l" t="t" r="r" b="b"/>
              <a:pathLst>
                <a:path w="3356800" h="2452020" extrusionOk="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30" name="Google Shape;3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2"/>
              </a:buClr>
              <a:buSzPts val="4400"/>
              <a:buFont typeface="Rockwell"/>
              <a:buNone/>
              <a:defRPr sz="4400" b="0" i="0" u="none" strike="noStrike" cap="none">
                <a:solidFill>
                  <a:schemeClr val="dk2"/>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 name="Google Shape;3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10000"/>
              </a:lnSpc>
              <a:spcBef>
                <a:spcPts val="1000"/>
              </a:spcBef>
              <a:spcAft>
                <a:spcPts val="0"/>
              </a:spcAft>
              <a:buClr>
                <a:schemeClr val="accent5"/>
              </a:buClr>
              <a:buSzPts val="2800"/>
              <a:buFont typeface="Avenir"/>
              <a:buChar char="+"/>
              <a:defRPr sz="2800" b="0" i="0" u="none" strike="noStrike" cap="none">
                <a:solidFill>
                  <a:schemeClr val="dk2"/>
                </a:solidFill>
                <a:latin typeface="Quattrocento Sans"/>
                <a:ea typeface="Quattrocento Sans"/>
                <a:cs typeface="Quattrocento Sans"/>
                <a:sym typeface="Quattrocento Sans"/>
              </a:defRPr>
            </a:lvl1pPr>
            <a:lvl2pPr marL="914400" marR="0" lvl="1" indent="-381000" algn="l" rtl="0">
              <a:lnSpc>
                <a:spcPct val="110000"/>
              </a:lnSpc>
              <a:spcBef>
                <a:spcPts val="500"/>
              </a:spcBef>
              <a:spcAft>
                <a:spcPts val="0"/>
              </a:spcAft>
              <a:buClr>
                <a:schemeClr val="accent5"/>
              </a:buClr>
              <a:buSzPts val="2400"/>
              <a:buFont typeface="Avenir"/>
              <a:buChar char="+"/>
              <a:defRPr sz="2400" b="0" i="0" u="none" strike="noStrike" cap="none">
                <a:solidFill>
                  <a:schemeClr val="dk2"/>
                </a:solidFill>
                <a:latin typeface="Quattrocento Sans"/>
                <a:ea typeface="Quattrocento Sans"/>
                <a:cs typeface="Quattrocento Sans"/>
                <a:sym typeface="Quattrocento Sans"/>
              </a:defRPr>
            </a:lvl2pPr>
            <a:lvl3pPr marL="1371600" marR="0" lvl="2" indent="-355600" algn="l" rtl="0">
              <a:lnSpc>
                <a:spcPct val="110000"/>
              </a:lnSpc>
              <a:spcBef>
                <a:spcPts val="500"/>
              </a:spcBef>
              <a:spcAft>
                <a:spcPts val="0"/>
              </a:spcAft>
              <a:buClr>
                <a:schemeClr val="accent5"/>
              </a:buClr>
              <a:buSzPts val="2000"/>
              <a:buFont typeface="Avenir"/>
              <a:buChar char="+"/>
              <a:defRPr sz="2000" b="0" i="0" u="none" strike="noStrike" cap="none">
                <a:solidFill>
                  <a:schemeClr val="dk2"/>
                </a:solidFill>
                <a:latin typeface="Quattrocento Sans"/>
                <a:ea typeface="Quattrocento Sans"/>
                <a:cs typeface="Quattrocento Sans"/>
                <a:sym typeface="Quattrocento Sans"/>
              </a:defRPr>
            </a:lvl3pPr>
            <a:lvl4pPr marL="1828800" marR="0" lvl="3" indent="-342900" algn="l" rtl="0">
              <a:lnSpc>
                <a:spcPct val="110000"/>
              </a:lnSpc>
              <a:spcBef>
                <a:spcPts val="500"/>
              </a:spcBef>
              <a:spcAft>
                <a:spcPts val="0"/>
              </a:spcAft>
              <a:buClr>
                <a:schemeClr val="accent5"/>
              </a:buClr>
              <a:buSzPts val="1800"/>
              <a:buFont typeface="Avenir"/>
              <a:buChar char="+"/>
              <a:defRPr sz="1800" b="0" i="0" u="none" strike="noStrike" cap="none">
                <a:solidFill>
                  <a:schemeClr val="dk2"/>
                </a:solidFill>
                <a:latin typeface="Quattrocento Sans"/>
                <a:ea typeface="Quattrocento Sans"/>
                <a:cs typeface="Quattrocento Sans"/>
                <a:sym typeface="Quattrocento Sans"/>
              </a:defRPr>
            </a:lvl4pPr>
            <a:lvl5pPr marL="2286000" marR="0" lvl="4" indent="-342900" algn="l" rtl="0">
              <a:lnSpc>
                <a:spcPct val="110000"/>
              </a:lnSpc>
              <a:spcBef>
                <a:spcPts val="500"/>
              </a:spcBef>
              <a:spcAft>
                <a:spcPts val="0"/>
              </a:spcAft>
              <a:buClr>
                <a:schemeClr val="accent5"/>
              </a:buClr>
              <a:buSzPts val="1800"/>
              <a:buFont typeface="Avenir"/>
              <a:buChar char="+"/>
              <a:defRPr sz="1800" b="0" i="0" u="none" strike="noStrike" cap="none">
                <a:solidFill>
                  <a:schemeClr val="dk2"/>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2" name="Google Shape;3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3" name="Google Shape;3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accent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4" name="Google Shape;34;p11"/>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arlychildhoodaustralia.org.au/wp-content/uploads/2014/06/ECA_Position_statement_Disability_Inclusion_web.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preci.org.au/" TargetMode="External"/><Relationship Id="rId4" Type="http://schemas.openxmlformats.org/officeDocument/2006/relationships/hyperlink" Target="https://ectacenter.org/topics/inclusion/indicators.as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1"/>
          <p:cNvSpPr/>
          <p:nvPr/>
        </p:nvSpPr>
        <p:spPr>
          <a:xfrm>
            <a:off x="0" y="0"/>
            <a:ext cx="12188952" cy="6858000"/>
          </a:xfrm>
          <a:prstGeom prst="rect">
            <a:avLst/>
          </a:prstGeom>
          <a:solidFill>
            <a:schemeClr val="lt1"/>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venir"/>
              <a:ea typeface="Avenir"/>
              <a:cs typeface="Avenir"/>
              <a:sym typeface="Avenir"/>
            </a:endParaRPr>
          </a:p>
        </p:txBody>
      </p:sp>
      <p:sp>
        <p:nvSpPr>
          <p:cNvPr id="109" name="Google Shape;109;p1"/>
          <p:cNvSpPr/>
          <p:nvPr/>
        </p:nvSpPr>
        <p:spPr>
          <a:xfrm>
            <a:off x="14668" y="-3746"/>
            <a:ext cx="12189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595959"/>
              </a:solidFill>
              <a:latin typeface="Avenir"/>
              <a:ea typeface="Avenir"/>
              <a:cs typeface="Avenir"/>
              <a:sym typeface="Avenir"/>
            </a:endParaRPr>
          </a:p>
        </p:txBody>
      </p:sp>
      <p:grpSp>
        <p:nvGrpSpPr>
          <p:cNvPr id="110" name="Google Shape;110;p1"/>
          <p:cNvGrpSpPr/>
          <p:nvPr/>
        </p:nvGrpSpPr>
        <p:grpSpPr>
          <a:xfrm>
            <a:off x="10849" y="-3086"/>
            <a:ext cx="2198951" cy="3349518"/>
            <a:chOff x="10849" y="-3086"/>
            <a:chExt cx="2198951" cy="3349518"/>
          </a:xfrm>
        </p:grpSpPr>
        <p:sp>
          <p:nvSpPr>
            <p:cNvPr id="111" name="Google Shape;111;p1"/>
            <p:cNvSpPr/>
            <p:nvPr/>
          </p:nvSpPr>
          <p:spPr>
            <a:xfrm rot="10800000">
              <a:off x="692844" y="-3086"/>
              <a:ext cx="1326111" cy="597603"/>
            </a:xfrm>
            <a:custGeom>
              <a:avLst/>
              <a:gdLst/>
              <a:ahLst/>
              <a:cxnLst/>
              <a:rect l="l" t="t" r="r" b="b"/>
              <a:pathLst>
                <a:path w="1482102" h="679363" extrusionOk="0">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venir"/>
                <a:ea typeface="Avenir"/>
                <a:cs typeface="Avenir"/>
                <a:sym typeface="Avenir"/>
              </a:endParaRPr>
            </a:p>
          </p:txBody>
        </p:sp>
        <p:sp>
          <p:nvSpPr>
            <p:cNvPr id="112" name="Google Shape;112;p1"/>
            <p:cNvSpPr/>
            <p:nvPr/>
          </p:nvSpPr>
          <p:spPr>
            <a:xfrm>
              <a:off x="19394" y="15241"/>
              <a:ext cx="2190406" cy="3331191"/>
            </a:xfrm>
            <a:custGeom>
              <a:avLst/>
              <a:gdLst/>
              <a:ahLst/>
              <a:cxnLst/>
              <a:rect l="l" t="t" r="r" b="b"/>
              <a:pathLst>
                <a:path w="3296088" h="5012722" extrusionOk="0">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13" name="Google Shape;113;p1"/>
            <p:cNvSpPr/>
            <p:nvPr/>
          </p:nvSpPr>
          <p:spPr>
            <a:xfrm>
              <a:off x="10849" y="15178"/>
              <a:ext cx="1978674" cy="3074959"/>
            </a:xfrm>
            <a:custGeom>
              <a:avLst/>
              <a:gdLst/>
              <a:ahLst/>
              <a:cxnLst/>
              <a:rect l="l" t="t" r="r" b="b"/>
              <a:pathLst>
                <a:path w="2977477" h="4627149" extrusionOk="0">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14" name="Google Shape;114;p1"/>
            <p:cNvSpPr/>
            <p:nvPr/>
          </p:nvSpPr>
          <p:spPr>
            <a:xfrm>
              <a:off x="25092" y="15178"/>
              <a:ext cx="1566146" cy="2737264"/>
            </a:xfrm>
            <a:custGeom>
              <a:avLst/>
              <a:gdLst/>
              <a:ahLst/>
              <a:cxnLst/>
              <a:rect l="l" t="t" r="r" b="b"/>
              <a:pathLst>
                <a:path w="2356712" h="4118991" extrusionOk="0">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15" name="Google Shape;115;p1"/>
            <p:cNvSpPr/>
            <p:nvPr/>
          </p:nvSpPr>
          <p:spPr>
            <a:xfrm>
              <a:off x="10849" y="15178"/>
              <a:ext cx="1368431" cy="2644975"/>
            </a:xfrm>
            <a:custGeom>
              <a:avLst/>
              <a:gdLst/>
              <a:ahLst/>
              <a:cxnLst/>
              <a:rect l="l" t="t" r="r" b="b"/>
              <a:pathLst>
                <a:path w="2059193" h="3980116" extrusionOk="0">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16" name="Google Shape;116;p1"/>
            <p:cNvSpPr/>
            <p:nvPr/>
          </p:nvSpPr>
          <p:spPr>
            <a:xfrm>
              <a:off x="18825" y="543780"/>
              <a:ext cx="494287" cy="1905590"/>
            </a:xfrm>
            <a:custGeom>
              <a:avLst/>
              <a:gdLst/>
              <a:ahLst/>
              <a:cxnLst/>
              <a:rect l="l" t="t" r="r" b="b"/>
              <a:pathLst>
                <a:path w="743796" h="2867501" extrusionOk="0">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17" name="Google Shape;117;p1"/>
            <p:cNvSpPr/>
            <p:nvPr/>
          </p:nvSpPr>
          <p:spPr>
            <a:xfrm>
              <a:off x="10849" y="672286"/>
              <a:ext cx="396930" cy="1690303"/>
            </a:xfrm>
            <a:custGeom>
              <a:avLst/>
              <a:gdLst/>
              <a:ahLst/>
              <a:cxnLst/>
              <a:rect l="l" t="t" r="r" b="b"/>
              <a:pathLst>
                <a:path w="597294" h="2543540" extrusionOk="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18" name="Google Shape;118;p1"/>
            <p:cNvSpPr/>
            <p:nvPr/>
          </p:nvSpPr>
          <p:spPr>
            <a:xfrm>
              <a:off x="23002" y="881264"/>
              <a:ext cx="258791" cy="1336561"/>
            </a:xfrm>
            <a:custGeom>
              <a:avLst/>
              <a:gdLst/>
              <a:ahLst/>
              <a:cxnLst/>
              <a:rect l="l" t="t" r="r" b="b"/>
              <a:pathLst>
                <a:path w="389425" h="2011236" extrusionOk="0">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119" name="Google Shape;119;p1"/>
          <p:cNvSpPr txBox="1">
            <a:spLocks noGrp="1"/>
          </p:cNvSpPr>
          <p:nvPr>
            <p:ph type="ctrTitle"/>
          </p:nvPr>
        </p:nvSpPr>
        <p:spPr>
          <a:xfrm>
            <a:off x="357254" y="3591967"/>
            <a:ext cx="7839068" cy="194976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2"/>
              </a:buClr>
              <a:buSzPct val="100000"/>
              <a:buFont typeface="Rockwell"/>
              <a:buNone/>
            </a:pPr>
            <a:endParaRPr sz="5400" dirty="0"/>
          </a:p>
          <a:p>
            <a:pPr marL="0" lvl="0" indent="0" algn="l" rtl="0">
              <a:lnSpc>
                <a:spcPct val="100000"/>
              </a:lnSpc>
              <a:spcBef>
                <a:spcPts val="0"/>
              </a:spcBef>
              <a:spcAft>
                <a:spcPts val="0"/>
              </a:spcAft>
              <a:buClr>
                <a:schemeClr val="dk2"/>
              </a:buClr>
              <a:buSzPct val="100000"/>
              <a:buFont typeface="Rockwell"/>
              <a:buNone/>
            </a:pPr>
            <a:endParaRPr sz="5400" dirty="0"/>
          </a:p>
          <a:p>
            <a:pPr marL="0" lvl="0" indent="0" algn="l" rtl="0">
              <a:lnSpc>
                <a:spcPct val="100000"/>
              </a:lnSpc>
              <a:spcBef>
                <a:spcPts val="0"/>
              </a:spcBef>
              <a:spcAft>
                <a:spcPts val="0"/>
              </a:spcAft>
              <a:buClr>
                <a:schemeClr val="dk2"/>
              </a:buClr>
              <a:buSzPct val="192857"/>
              <a:buFont typeface="Rockwell"/>
              <a:buNone/>
            </a:pPr>
            <a:endParaRPr sz="2800" b="1" i="1" dirty="0">
              <a:solidFill>
                <a:srgbClr val="168E74"/>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Clr>
                <a:schemeClr val="dk2"/>
              </a:buClr>
              <a:buSzPct val="192857"/>
              <a:buFont typeface="Rockwell"/>
              <a:buNone/>
            </a:pPr>
            <a:endParaRPr sz="2800" b="1" i="1" dirty="0">
              <a:solidFill>
                <a:srgbClr val="168E74"/>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Clr>
                <a:schemeClr val="dk2"/>
              </a:buClr>
              <a:buSzPct val="192857"/>
              <a:buFont typeface="Rockwell"/>
              <a:buNone/>
            </a:pPr>
            <a:endParaRPr sz="2800" b="1" i="1" dirty="0">
              <a:solidFill>
                <a:srgbClr val="168E74"/>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Clr>
                <a:schemeClr val="dk2"/>
              </a:buClr>
              <a:buSzPct val="102100"/>
              <a:buFont typeface="Rockwell"/>
              <a:buNone/>
            </a:pPr>
            <a:endParaRPr sz="5288" dirty="0"/>
          </a:p>
          <a:p>
            <a:pPr marL="0" lvl="0" indent="0" algn="l" rtl="0">
              <a:lnSpc>
                <a:spcPct val="100000"/>
              </a:lnSpc>
              <a:spcBef>
                <a:spcPts val="0"/>
              </a:spcBef>
              <a:spcAft>
                <a:spcPts val="0"/>
              </a:spcAft>
              <a:buClr>
                <a:schemeClr val="dk2"/>
              </a:buClr>
              <a:buSzPct val="102100"/>
              <a:buFont typeface="Rockwell"/>
              <a:buNone/>
            </a:pPr>
            <a:endParaRPr sz="5288" dirty="0"/>
          </a:p>
          <a:p>
            <a:pPr marL="0" lvl="0" indent="0" algn="l" rtl="0">
              <a:lnSpc>
                <a:spcPct val="100000"/>
              </a:lnSpc>
              <a:spcBef>
                <a:spcPts val="0"/>
              </a:spcBef>
              <a:spcAft>
                <a:spcPts val="0"/>
              </a:spcAft>
              <a:buClr>
                <a:schemeClr val="dk2"/>
              </a:buClr>
              <a:buSzPct val="100000"/>
              <a:buFont typeface="Rockwell"/>
              <a:buNone/>
            </a:pPr>
            <a:r>
              <a:rPr lang="en-AU" sz="5400" dirty="0"/>
              <a:t>Research Snapshot No. 10</a:t>
            </a:r>
            <a:endParaRPr sz="5400" dirty="0"/>
          </a:p>
          <a:p>
            <a:pPr marL="0" lvl="0" indent="0" algn="l" rtl="0">
              <a:lnSpc>
                <a:spcPct val="100000"/>
              </a:lnSpc>
              <a:spcBef>
                <a:spcPts val="0"/>
              </a:spcBef>
              <a:spcAft>
                <a:spcPts val="0"/>
              </a:spcAft>
              <a:buClr>
                <a:schemeClr val="dk2"/>
              </a:buClr>
              <a:buSzPct val="192857"/>
              <a:buFont typeface="Rockwell"/>
              <a:buNone/>
            </a:pPr>
            <a:br>
              <a:rPr lang="en-US" sz="2800" b="1" i="1" dirty="0">
                <a:solidFill>
                  <a:srgbClr val="168E74"/>
                </a:solidFill>
                <a:latin typeface="Quattrocento Sans"/>
                <a:ea typeface="Quattrocento Sans"/>
                <a:cs typeface="Quattrocento Sans"/>
                <a:sym typeface="Quattrocento Sans"/>
              </a:rPr>
            </a:br>
            <a:r>
              <a:rPr lang="en-US" sz="2800" b="1" i="1" dirty="0">
                <a:solidFill>
                  <a:srgbClr val="168E74"/>
                </a:solidFill>
                <a:latin typeface="Quattrocento Sans"/>
                <a:ea typeface="Quattrocento Sans"/>
                <a:cs typeface="Quattrocento Sans"/>
                <a:sym typeface="Quattrocento Sans"/>
              </a:rPr>
              <a:t>Meta-Synthesis of Qualitative Studies: Inclusion in the Early Childhood Years</a:t>
            </a:r>
            <a:br>
              <a:rPr lang="en-US" sz="2800" b="1" i="1" dirty="0">
                <a:solidFill>
                  <a:srgbClr val="168E74"/>
                </a:solidFill>
                <a:latin typeface="Quattrocento Sans"/>
                <a:ea typeface="Quattrocento Sans"/>
                <a:cs typeface="Quattrocento Sans"/>
                <a:sym typeface="Quattrocento Sans"/>
              </a:rPr>
            </a:br>
            <a:br>
              <a:rPr lang="en-US" sz="2800" b="1" i="1" dirty="0">
                <a:solidFill>
                  <a:srgbClr val="168E74"/>
                </a:solidFill>
                <a:latin typeface="Quattrocento Sans"/>
                <a:ea typeface="Quattrocento Sans"/>
                <a:cs typeface="Quattrocento Sans"/>
                <a:sym typeface="Quattrocento Sans"/>
              </a:rPr>
            </a:br>
            <a:r>
              <a:rPr lang="en-US" sz="2800" b="1" i="1" dirty="0">
                <a:solidFill>
                  <a:srgbClr val="168E74"/>
                </a:solidFill>
                <a:latin typeface="Quattrocento Sans"/>
                <a:ea typeface="Quattrocento Sans"/>
                <a:cs typeface="Quattrocento Sans"/>
                <a:sym typeface="Quattrocento Sans"/>
              </a:rPr>
              <a:t>Hanline, M. F., Eldridge, J. N., </a:t>
            </a:r>
            <a:r>
              <a:rPr lang="en-US" sz="2800" b="1" i="1">
                <a:solidFill>
                  <a:srgbClr val="168E74"/>
                </a:solidFill>
                <a:latin typeface="Quattrocento Sans"/>
                <a:ea typeface="Quattrocento Sans"/>
                <a:cs typeface="Quattrocento Sans"/>
                <a:sym typeface="Quattrocento Sans"/>
              </a:rPr>
              <a:t>&amp; Robbins, A.</a:t>
            </a:r>
            <a:endParaRPr sz="5400" i="1" dirty="0"/>
          </a:p>
        </p:txBody>
      </p:sp>
      <p:grpSp>
        <p:nvGrpSpPr>
          <p:cNvPr id="120" name="Google Shape;120;p1"/>
          <p:cNvGrpSpPr/>
          <p:nvPr/>
        </p:nvGrpSpPr>
        <p:grpSpPr>
          <a:xfrm>
            <a:off x="11945264" y="149792"/>
            <a:ext cx="118872" cy="118872"/>
            <a:chOff x="1175347" y="3733800"/>
            <a:chExt cx="118872" cy="118872"/>
          </a:xfrm>
        </p:grpSpPr>
        <p:cxnSp>
          <p:nvCxnSpPr>
            <p:cNvPr id="121" name="Google Shape;121;p1"/>
            <p:cNvCxnSpPr/>
            <p:nvPr/>
          </p:nvCxnSpPr>
          <p:spPr>
            <a:xfrm>
              <a:off x="1234783" y="3733800"/>
              <a:ext cx="0" cy="118872"/>
            </a:xfrm>
            <a:prstGeom prst="straightConnector1">
              <a:avLst/>
            </a:prstGeom>
            <a:noFill/>
            <a:ln w="12700" cap="flat" cmpd="sng">
              <a:solidFill>
                <a:schemeClr val="accent5"/>
              </a:solidFill>
              <a:prstDash val="solid"/>
              <a:miter lim="800000"/>
              <a:headEnd type="none" w="sm" len="sm"/>
              <a:tailEnd type="none" w="sm" len="sm"/>
            </a:ln>
          </p:spPr>
        </p:cxnSp>
        <p:cxnSp>
          <p:nvCxnSpPr>
            <p:cNvPr id="122" name="Google Shape;122;p1"/>
            <p:cNvCxnSpPr/>
            <p:nvPr/>
          </p:nvCxnSpPr>
          <p:spPr>
            <a:xfrm>
              <a:off x="1175347" y="3793236"/>
              <a:ext cx="118872" cy="0"/>
            </a:xfrm>
            <a:prstGeom prst="straightConnector1">
              <a:avLst/>
            </a:prstGeom>
            <a:noFill/>
            <a:ln w="12700" cap="flat" cmpd="sng">
              <a:solidFill>
                <a:schemeClr val="accent5"/>
              </a:solidFill>
              <a:prstDash val="solid"/>
              <a:miter lim="800000"/>
              <a:headEnd type="none" w="sm" len="sm"/>
              <a:tailEnd type="none" w="sm" len="sm"/>
            </a:ln>
          </p:spPr>
        </p:cxnSp>
      </p:grpSp>
      <p:pic>
        <p:nvPicPr>
          <p:cNvPr id="123" name="Google Shape;123;p1" descr="A close-up of a speaker&#10;&#10;Description automatically generated with low confidence"/>
          <p:cNvPicPr preferRelativeResize="0"/>
          <p:nvPr/>
        </p:nvPicPr>
        <p:blipFill rotWithShape="1">
          <a:blip r:embed="rId3">
            <a:alphaModFix/>
          </a:blip>
          <a:srcRect t="9090" r="13242"/>
          <a:stretch/>
        </p:blipFill>
        <p:spPr>
          <a:xfrm>
            <a:off x="10091133" y="700722"/>
            <a:ext cx="1433657" cy="1134225"/>
          </a:xfrm>
          <a:prstGeom prst="rect">
            <a:avLst/>
          </a:prstGeom>
          <a:noFill/>
          <a:ln>
            <a:noFill/>
          </a:ln>
        </p:spPr>
      </p:pic>
      <p:grpSp>
        <p:nvGrpSpPr>
          <p:cNvPr id="124" name="Google Shape;124;p1"/>
          <p:cNvGrpSpPr/>
          <p:nvPr/>
        </p:nvGrpSpPr>
        <p:grpSpPr>
          <a:xfrm>
            <a:off x="7980400" y="3276601"/>
            <a:ext cx="4211600" cy="3581399"/>
            <a:chOff x="7980400" y="3276601"/>
            <a:chExt cx="4211600" cy="3581399"/>
          </a:xfrm>
        </p:grpSpPr>
        <p:sp>
          <p:nvSpPr>
            <p:cNvPr id="125" name="Google Shape;125;p1"/>
            <p:cNvSpPr/>
            <p:nvPr/>
          </p:nvSpPr>
          <p:spPr>
            <a:xfrm>
              <a:off x="10439256" y="6178637"/>
              <a:ext cx="1482102" cy="679363"/>
            </a:xfrm>
            <a:custGeom>
              <a:avLst/>
              <a:gdLst/>
              <a:ahLst/>
              <a:cxnLst/>
              <a:rect l="l" t="t" r="r" b="b"/>
              <a:pathLst>
                <a:path w="1482102" h="679363" extrusionOk="0">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venir"/>
                <a:ea typeface="Avenir"/>
                <a:cs typeface="Avenir"/>
                <a:sym typeface="Avenir"/>
              </a:endParaRPr>
            </a:p>
          </p:txBody>
        </p:sp>
        <p:grpSp>
          <p:nvGrpSpPr>
            <p:cNvPr id="126" name="Google Shape;126;p1"/>
            <p:cNvGrpSpPr/>
            <p:nvPr/>
          </p:nvGrpSpPr>
          <p:grpSpPr>
            <a:xfrm>
              <a:off x="8662740" y="3276601"/>
              <a:ext cx="3529260" cy="3581398"/>
              <a:chOff x="4114800" y="1423987"/>
              <a:chExt cx="3961542" cy="4007547"/>
            </a:xfrm>
          </p:grpSpPr>
          <p:sp>
            <p:nvSpPr>
              <p:cNvPr id="127" name="Google Shape;127;p1"/>
              <p:cNvSpPr/>
              <p:nvPr/>
            </p:nvSpPr>
            <p:spPr>
              <a:xfrm>
                <a:off x="4114800" y="1423987"/>
                <a:ext cx="3946874" cy="3989641"/>
              </a:xfrm>
              <a:custGeom>
                <a:avLst/>
                <a:gdLst/>
                <a:ahLst/>
                <a:cxnLst/>
                <a:rect l="l" t="t" r="r" b="b"/>
                <a:pathLst>
                  <a:path w="3946874" h="3989641" extrusionOk="0">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28" name="Google Shape;128;p1"/>
              <p:cNvSpPr/>
              <p:nvPr/>
            </p:nvSpPr>
            <p:spPr>
              <a:xfrm>
                <a:off x="4395978" y="2441733"/>
                <a:ext cx="3665410" cy="2985611"/>
              </a:xfrm>
              <a:custGeom>
                <a:avLst/>
                <a:gdLst/>
                <a:ahLst/>
                <a:cxnLst/>
                <a:rect l="l" t="t" r="r" b="b"/>
                <a:pathLst>
                  <a:path w="3665410" h="2985611" extrusionOk="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29" name="Google Shape;129;p1"/>
              <p:cNvSpPr/>
              <p:nvPr/>
            </p:nvSpPr>
            <p:spPr>
              <a:xfrm>
                <a:off x="7790402" y="5229700"/>
                <a:ext cx="285940" cy="199072"/>
              </a:xfrm>
              <a:custGeom>
                <a:avLst/>
                <a:gdLst/>
                <a:ahLst/>
                <a:cxnLst/>
                <a:rect l="l" t="t" r="r" b="b"/>
                <a:pathLst>
                  <a:path w="285940" h="199072" extrusionOk="0">
                    <a:moveTo>
                      <a:pt x="0" y="199073"/>
                    </a:moveTo>
                    <a:cubicBezTo>
                      <a:pt x="0" y="199073"/>
                      <a:pt x="242125" y="39243"/>
                      <a:pt x="28594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30" name="Google Shape;130;p1"/>
              <p:cNvSpPr/>
              <p:nvPr/>
            </p:nvSpPr>
            <p:spPr>
              <a:xfrm>
                <a:off x="7393114" y="5049773"/>
                <a:ext cx="655796" cy="381190"/>
              </a:xfrm>
              <a:custGeom>
                <a:avLst/>
                <a:gdLst/>
                <a:ahLst/>
                <a:cxnLst/>
                <a:rect l="l" t="t" r="r" b="b"/>
                <a:pathLst>
                  <a:path w="655796" h="381190" extrusionOk="0">
                    <a:moveTo>
                      <a:pt x="0" y="381190"/>
                    </a:moveTo>
                    <a:cubicBezTo>
                      <a:pt x="0" y="381190"/>
                      <a:pt x="461105" y="172117"/>
                      <a:pt x="65579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31" name="Google Shape;131;p1"/>
              <p:cNvSpPr/>
              <p:nvPr/>
            </p:nvSpPr>
            <p:spPr>
              <a:xfrm>
                <a:off x="5154072" y="3867816"/>
                <a:ext cx="2907315" cy="1544764"/>
              </a:xfrm>
              <a:custGeom>
                <a:avLst/>
                <a:gdLst/>
                <a:ahLst/>
                <a:cxnLst/>
                <a:rect l="l" t="t" r="r" b="b"/>
                <a:pathLst>
                  <a:path w="2907315" h="1544764" extrusionOk="0">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32" name="Google Shape;132;p1"/>
              <p:cNvSpPr/>
              <p:nvPr/>
            </p:nvSpPr>
            <p:spPr>
              <a:xfrm>
                <a:off x="4907946" y="3479100"/>
                <a:ext cx="3168300" cy="1952434"/>
              </a:xfrm>
              <a:custGeom>
                <a:avLst/>
                <a:gdLst/>
                <a:ahLst/>
                <a:cxnLst/>
                <a:rect l="l" t="t" r="r" b="b"/>
                <a:pathLst>
                  <a:path w="3168300" h="1952434" extrusionOk="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33" name="Google Shape;133;p1"/>
              <p:cNvSpPr/>
              <p:nvPr/>
            </p:nvSpPr>
            <p:spPr>
              <a:xfrm>
                <a:off x="4704778" y="2976752"/>
                <a:ext cx="3356800" cy="2452020"/>
              </a:xfrm>
              <a:custGeom>
                <a:avLst/>
                <a:gdLst/>
                <a:ahLst/>
                <a:cxnLst/>
                <a:rect l="l" t="t" r="r" b="b"/>
                <a:pathLst>
                  <a:path w="3356800" h="2452020" extrusionOk="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134" name="Google Shape;134;p1"/>
            <p:cNvSpPr/>
            <p:nvPr/>
          </p:nvSpPr>
          <p:spPr>
            <a:xfrm>
              <a:off x="7980400" y="5197178"/>
              <a:ext cx="4211600" cy="1660822"/>
            </a:xfrm>
            <a:custGeom>
              <a:avLst/>
              <a:gdLst/>
              <a:ahLst/>
              <a:cxnLst/>
              <a:rect l="l" t="t" r="r" b="b"/>
              <a:pathLst>
                <a:path w="4211600" h="1660822" extrusionOk="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grpSp>
      <p:pic>
        <p:nvPicPr>
          <p:cNvPr id="135" name="Google Shape;135;p1"/>
          <p:cNvPicPr preferRelativeResize="0"/>
          <p:nvPr/>
        </p:nvPicPr>
        <p:blipFill rotWithShape="1">
          <a:blip r:embed="rId4">
            <a:alphaModFix/>
          </a:blip>
          <a:srcRect l="28085" t="13295" r="28540" b="51546"/>
          <a:stretch/>
        </p:blipFill>
        <p:spPr>
          <a:xfrm>
            <a:off x="-3048" y="28531"/>
            <a:ext cx="5013325" cy="2286001"/>
          </a:xfrm>
          <a:prstGeom prst="rect">
            <a:avLst/>
          </a:prstGeom>
          <a:noFill/>
          <a:ln>
            <a:noFill/>
          </a:ln>
        </p:spPr>
      </p:pic>
      <p:sp>
        <p:nvSpPr>
          <p:cNvPr id="136" name="Google Shape;136;p1"/>
          <p:cNvSpPr txBox="1"/>
          <p:nvPr/>
        </p:nvSpPr>
        <p:spPr>
          <a:xfrm>
            <a:off x="375395" y="5578961"/>
            <a:ext cx="7272600" cy="110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600" b="0" i="1" u="none" strike="noStrike" cap="none" dirty="0">
                <a:solidFill>
                  <a:srgbClr val="990099"/>
                </a:solidFill>
                <a:latin typeface="Quattrocento Sans"/>
                <a:ea typeface="Quattrocento Sans"/>
                <a:cs typeface="Quattrocento Sans"/>
                <a:sym typeface="Quattrocento Sans"/>
              </a:rPr>
              <a:t>In the spirit of reconciliation PRECI acknowledges the Traditional Custodians of country throughout Australia and their connections to land, sea and community. We pay our respect to their Elders past and present and extend that respect to all Aboriginal and Torres Strait Islander peoples today.</a:t>
            </a:r>
            <a:r>
              <a:rPr lang="en-AU" sz="1800" b="0" i="1" u="none" strike="noStrike" cap="none" dirty="0">
                <a:solidFill>
                  <a:srgbClr val="990099"/>
                </a:solidFill>
                <a:latin typeface="Quattrocento Sans"/>
                <a:ea typeface="Quattrocento Sans"/>
                <a:cs typeface="Quattrocento Sans"/>
                <a:sym typeface="Quattrocento Sans"/>
              </a:rPr>
              <a:t> </a:t>
            </a:r>
            <a:endParaRPr sz="1800" b="0" i="0" u="none" strike="noStrike" cap="none" dirty="0">
              <a:solidFill>
                <a:srgbClr val="990099"/>
              </a:solidFill>
              <a:latin typeface="Quattrocento Sans"/>
              <a:ea typeface="Quattrocento Sans"/>
              <a:cs typeface="Quattrocento Sans"/>
              <a:sym typeface="Quattrocento Sans"/>
            </a:endParaRPr>
          </a:p>
        </p:txBody>
      </p:sp>
      <p:sp>
        <p:nvSpPr>
          <p:cNvPr id="139" name="Google Shape;139;p1"/>
          <p:cNvSpPr txBox="1"/>
          <p:nvPr/>
        </p:nvSpPr>
        <p:spPr>
          <a:xfrm>
            <a:off x="10205533" y="1938699"/>
            <a:ext cx="1435200" cy="2667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AU" sz="1200" b="1" i="0" u="none" strike="noStrike" cap="none" dirty="0">
                <a:solidFill>
                  <a:schemeClr val="dk1"/>
                </a:solidFill>
                <a:latin typeface="Arial"/>
                <a:ea typeface="Arial"/>
                <a:cs typeface="Arial"/>
                <a:sym typeface="Arial"/>
              </a:rPr>
              <a:t> October</a:t>
            </a:r>
            <a:r>
              <a:rPr lang="en-AU" sz="1200" b="1" dirty="0">
                <a:solidFill>
                  <a:schemeClr val="dk1"/>
                </a:solidFill>
              </a:rPr>
              <a:t> 2024</a:t>
            </a:r>
            <a:r>
              <a:rPr lang="en-AU" sz="1200" b="1" i="0" u="none" strike="noStrike" cap="none" dirty="0">
                <a:solidFill>
                  <a:schemeClr val="dk1"/>
                </a:solidFill>
                <a:latin typeface="Arial"/>
                <a:ea typeface="Arial"/>
                <a:cs typeface="Arial"/>
                <a:sym typeface="Arial"/>
              </a:rPr>
              <a:t> </a:t>
            </a:r>
            <a:endParaRPr sz="1200" b="0" i="0" u="none" strike="noStrike" cap="none" dirty="0">
              <a:solidFill>
                <a:schemeClr val="dk1"/>
              </a:solidFill>
              <a:latin typeface="Arial"/>
              <a:ea typeface="Arial"/>
              <a:cs typeface="Arial"/>
              <a:sym typeface="Arial"/>
            </a:endParaRPr>
          </a:p>
        </p:txBody>
      </p:sp>
      <p:sp>
        <p:nvSpPr>
          <p:cNvPr id="140" name="Google Shape;140;p1"/>
          <p:cNvSpPr txBox="1"/>
          <p:nvPr/>
        </p:nvSpPr>
        <p:spPr>
          <a:xfrm>
            <a:off x="8544633" y="4971140"/>
            <a:ext cx="38730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1800" i="1" dirty="0">
                <a:solidFill>
                  <a:schemeClr val="dk2"/>
                </a:solidFill>
                <a:latin typeface="Rockwell"/>
                <a:ea typeface="Rockwell"/>
                <a:cs typeface="Rockwell"/>
                <a:sym typeface="Rockwell"/>
              </a:rPr>
              <a:t>Presented by Kerry Bull (PhD)</a:t>
            </a:r>
          </a:p>
          <a:p>
            <a:pPr marL="0" lvl="0" indent="0" algn="ctr" rtl="0">
              <a:spcBef>
                <a:spcPts val="0"/>
              </a:spcBef>
              <a:spcAft>
                <a:spcPts val="0"/>
              </a:spcAft>
              <a:buNone/>
            </a:pPr>
            <a:r>
              <a:rPr lang="en-AU" sz="1800" i="1" dirty="0">
                <a:solidFill>
                  <a:schemeClr val="dk2"/>
                </a:solidFill>
                <a:latin typeface="Rockwell"/>
                <a:sym typeface="Rockwell"/>
              </a:rPr>
              <a:t>EC &amp; ECI Consultant</a:t>
            </a:r>
            <a:endParaRPr sz="100" dirty="0"/>
          </a:p>
        </p:txBody>
      </p:sp>
      <p:pic>
        <p:nvPicPr>
          <p:cNvPr id="2" name="Picture 1">
            <a:extLst>
              <a:ext uri="{FF2B5EF4-FFF2-40B4-BE49-F238E27FC236}">
                <a16:creationId xmlns:a16="http://schemas.microsoft.com/office/drawing/2014/main" id="{A7C94684-CC9B-5A3D-9503-304D718E9EDF}"/>
              </a:ext>
            </a:extLst>
          </p:cNvPr>
          <p:cNvPicPr>
            <a:picLocks noChangeAspect="1"/>
          </p:cNvPicPr>
          <p:nvPr/>
        </p:nvPicPr>
        <p:blipFill>
          <a:blip r:embed="rId5"/>
          <a:stretch>
            <a:fillRect/>
          </a:stretch>
        </p:blipFill>
        <p:spPr>
          <a:xfrm>
            <a:off x="9368563" y="2955275"/>
            <a:ext cx="1797142" cy="1943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a:t>How can you use this research?</a:t>
            </a:r>
            <a:endParaRPr/>
          </a:p>
        </p:txBody>
      </p:sp>
      <p:sp>
        <p:nvSpPr>
          <p:cNvPr id="174" name="Google Shape;174;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635000" indent="-457200">
              <a:spcBef>
                <a:spcPts val="0"/>
              </a:spcBef>
              <a:buSzPts val="2800"/>
            </a:pPr>
            <a:r>
              <a:rPr lang="en-US" dirty="0"/>
              <a:t>Position statement on the inclusion of children with a disability in early childhood education and care.</a:t>
            </a:r>
          </a:p>
          <a:p>
            <a:pPr marL="635000" indent="-457200">
              <a:spcBef>
                <a:spcPts val="0"/>
              </a:spcBef>
              <a:buSzPts val="2800"/>
            </a:pPr>
            <a:endParaRPr lang="en-US" dirty="0"/>
          </a:p>
          <a:p>
            <a:pPr marL="635000" indent="-457200">
              <a:spcBef>
                <a:spcPts val="0"/>
              </a:spcBef>
              <a:buSzPts val="2800"/>
            </a:pPr>
            <a:r>
              <a:rPr lang="en-US" dirty="0"/>
              <a:t>National Guidelines for Best Practice in ECI. </a:t>
            </a:r>
          </a:p>
          <a:p>
            <a:pPr marL="635000" indent="-457200">
              <a:spcBef>
                <a:spcPts val="0"/>
              </a:spcBef>
              <a:buSzPts val="2800"/>
            </a:pPr>
            <a:endParaRPr lang="en-US" dirty="0"/>
          </a:p>
          <a:p>
            <a:pPr marL="635000" indent="-457200">
              <a:spcBef>
                <a:spcPts val="0"/>
              </a:spcBef>
              <a:buSzPts val="2800"/>
            </a:pPr>
            <a:r>
              <a:rPr lang="en-US"/>
              <a:t>ECI Framework. </a:t>
            </a:r>
            <a:endParaRPr lang="en-US" dirty="0"/>
          </a:p>
          <a:p>
            <a:pPr marL="177800" indent="0">
              <a:spcBef>
                <a:spcPts val="0"/>
              </a:spcBef>
              <a:buSzPts val="2800"/>
              <a:buNone/>
            </a:pPr>
            <a:endParaRPr lang="en-US" dirty="0"/>
          </a:p>
          <a:p>
            <a:pPr marL="228600" lvl="0" indent="-50800" algn="l" rtl="0">
              <a:lnSpc>
                <a:spcPct val="110000"/>
              </a:lnSpc>
              <a:spcBef>
                <a:spcPts val="0"/>
              </a:spcBef>
              <a:spcAft>
                <a:spcPts val="0"/>
              </a:spcAft>
              <a:buSzPts val="2800"/>
              <a:buNone/>
            </a:pPr>
            <a:endParaRPr dirty="0"/>
          </a:p>
        </p:txBody>
      </p:sp>
      <p:pic>
        <p:nvPicPr>
          <p:cNvPr id="175" name="Google Shape;175;p7"/>
          <p:cNvPicPr preferRelativeResize="0"/>
          <p:nvPr/>
        </p:nvPicPr>
        <p:blipFill rotWithShape="1">
          <a:blip r:embed="rId3">
            <a:alphaModFix/>
          </a:blip>
          <a:srcRect/>
          <a:stretch/>
        </p:blipFill>
        <p:spPr>
          <a:xfrm>
            <a:off x="9241280" y="10419"/>
            <a:ext cx="2950720" cy="1341236"/>
          </a:xfrm>
          <a:prstGeom prst="rect">
            <a:avLst/>
          </a:prstGeom>
          <a:noFill/>
          <a:ln>
            <a:noFill/>
          </a:ln>
        </p:spPr>
      </p:pic>
    </p:spTree>
    <p:extLst>
      <p:ext uri="{BB962C8B-B14F-4D97-AF65-F5344CB8AC3E}">
        <p14:creationId xmlns:p14="http://schemas.microsoft.com/office/powerpoint/2010/main" val="4169012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a:t>Where to from here?</a:t>
            </a:r>
            <a:endParaRPr/>
          </a:p>
        </p:txBody>
      </p:sp>
      <p:sp>
        <p:nvSpPr>
          <p:cNvPr id="181" name="Google Shape;181;p8"/>
          <p:cNvSpPr txBox="1">
            <a:spLocks noGrp="1"/>
          </p:cNvSpPr>
          <p:nvPr>
            <p:ph type="body" idx="1"/>
          </p:nvPr>
        </p:nvSpPr>
        <p:spPr>
          <a:xfrm>
            <a:off x="838199" y="1474749"/>
            <a:ext cx="10804451" cy="5106803"/>
          </a:xfrm>
          <a:prstGeom prst="rect">
            <a:avLst/>
          </a:prstGeom>
          <a:noFill/>
          <a:ln>
            <a:noFill/>
          </a:ln>
        </p:spPr>
        <p:txBody>
          <a:bodyPr spcFirstLastPara="1" wrap="square" lIns="91425" tIns="45700" rIns="91425" bIns="45700" anchor="t" anchorCtr="0">
            <a:normAutofit fontScale="77500" lnSpcReduction="20000"/>
          </a:bodyPr>
          <a:lstStyle/>
          <a:p>
            <a:pPr marL="228600" lvl="0" indent="-50800" algn="l" rtl="0">
              <a:lnSpc>
                <a:spcPct val="110000"/>
              </a:lnSpc>
              <a:spcBef>
                <a:spcPts val="0"/>
              </a:spcBef>
              <a:spcAft>
                <a:spcPts val="0"/>
              </a:spcAft>
              <a:buSzPts val="2800"/>
              <a:buNone/>
            </a:pPr>
            <a:endParaRPr lang="en-US" dirty="0"/>
          </a:p>
          <a:p>
            <a:pPr marL="635000" indent="-457200">
              <a:spcBef>
                <a:spcPts val="0"/>
              </a:spcBef>
              <a:buSzPts val="2800"/>
            </a:pPr>
            <a:r>
              <a:rPr lang="en-US" dirty="0"/>
              <a:t>Early Childhood Australia and Early Childhood Intervention Australia Position statement on the inclusion of children with a disability in early childhood education and care (2012).</a:t>
            </a:r>
          </a:p>
          <a:p>
            <a:pPr marL="228600" lvl="0" indent="-50800" algn="l" rtl="0">
              <a:lnSpc>
                <a:spcPct val="110000"/>
              </a:lnSpc>
              <a:spcBef>
                <a:spcPts val="0"/>
              </a:spcBef>
              <a:spcAft>
                <a:spcPts val="0"/>
              </a:spcAft>
              <a:buSzPts val="2800"/>
              <a:buNone/>
            </a:pPr>
            <a:r>
              <a:rPr lang="en-US" dirty="0">
                <a:hlinkClick r:id="rId3"/>
              </a:rPr>
              <a:t>https://www.earlychildhoodaustralia.org.au/wp-content/uploads/2014/06/ECA_Position_statement_Disability_Inclusion_web.pdf</a:t>
            </a:r>
            <a:endParaRPr lang="en-US" dirty="0"/>
          </a:p>
          <a:p>
            <a:pPr marL="228600" lvl="0" indent="-50800" algn="l" rtl="0">
              <a:lnSpc>
                <a:spcPct val="110000"/>
              </a:lnSpc>
              <a:spcBef>
                <a:spcPts val="0"/>
              </a:spcBef>
              <a:spcAft>
                <a:spcPts val="0"/>
              </a:spcAft>
              <a:buSzPts val="2800"/>
              <a:buNone/>
            </a:pPr>
            <a:endParaRPr lang="en-US" dirty="0"/>
          </a:p>
          <a:p>
            <a:pPr marL="228600" lvl="0" indent="-50800" algn="l" rtl="0">
              <a:lnSpc>
                <a:spcPct val="110000"/>
              </a:lnSpc>
              <a:spcBef>
                <a:spcPts val="0"/>
              </a:spcBef>
              <a:spcAft>
                <a:spcPts val="0"/>
              </a:spcAft>
              <a:buSzPts val="2800"/>
              <a:buNone/>
            </a:pPr>
            <a:endParaRPr lang="en-US" dirty="0"/>
          </a:p>
          <a:p>
            <a:pPr marL="635000" indent="-457200">
              <a:spcBef>
                <a:spcPts val="0"/>
              </a:spcBef>
              <a:buSzPts val="2800"/>
            </a:pPr>
            <a:r>
              <a:rPr lang="en-US" dirty="0"/>
              <a:t>Early Childhood Technical Assistance Centre. Indicators of high-quality inclusion.</a:t>
            </a:r>
          </a:p>
          <a:p>
            <a:pPr marL="228600" lvl="0" indent="-50800" algn="l" rtl="0">
              <a:lnSpc>
                <a:spcPct val="110000"/>
              </a:lnSpc>
              <a:spcBef>
                <a:spcPts val="0"/>
              </a:spcBef>
              <a:spcAft>
                <a:spcPts val="0"/>
              </a:spcAft>
              <a:buSzPts val="2800"/>
              <a:buNone/>
            </a:pPr>
            <a:r>
              <a:rPr lang="en-US" dirty="0">
                <a:hlinkClick r:id="rId4"/>
              </a:rPr>
              <a:t>https://ectacenter.org/topics/inclusion/indicators.asp</a:t>
            </a:r>
            <a:endParaRPr lang="en-US" dirty="0"/>
          </a:p>
          <a:p>
            <a:pPr marL="228600" lvl="0" indent="-50800" algn="l" rtl="0">
              <a:lnSpc>
                <a:spcPct val="110000"/>
              </a:lnSpc>
              <a:spcBef>
                <a:spcPts val="0"/>
              </a:spcBef>
              <a:spcAft>
                <a:spcPts val="0"/>
              </a:spcAft>
              <a:buSzPts val="2800"/>
              <a:buNone/>
            </a:pPr>
            <a:endParaRPr lang="en-US" dirty="0"/>
          </a:p>
          <a:p>
            <a:pPr marL="228600" lvl="0" indent="-50800" algn="l" rtl="0">
              <a:lnSpc>
                <a:spcPct val="110000"/>
              </a:lnSpc>
              <a:spcBef>
                <a:spcPts val="0"/>
              </a:spcBef>
              <a:spcAft>
                <a:spcPts val="0"/>
              </a:spcAft>
              <a:buSzPts val="2800"/>
              <a:buNone/>
            </a:pPr>
            <a:endParaRPr lang="en-US" dirty="0"/>
          </a:p>
          <a:p>
            <a:pPr marL="635000" indent="-457200">
              <a:spcBef>
                <a:spcPts val="0"/>
              </a:spcBef>
              <a:buSzPts val="2800"/>
            </a:pPr>
            <a:r>
              <a:rPr lang="en-US" dirty="0"/>
              <a:t>PRECI</a:t>
            </a:r>
          </a:p>
          <a:p>
            <a:pPr marL="177800" indent="0">
              <a:spcBef>
                <a:spcPts val="0"/>
              </a:spcBef>
              <a:buSzPts val="2800"/>
              <a:buNone/>
            </a:pPr>
            <a:r>
              <a:rPr lang="en-US" dirty="0">
                <a:hlinkClick r:id="rId5"/>
              </a:rPr>
              <a:t>https://www.preci.org.au/</a:t>
            </a:r>
            <a:endParaRPr lang="en-US" dirty="0"/>
          </a:p>
          <a:p>
            <a:pPr marL="177800" indent="0">
              <a:spcBef>
                <a:spcPts val="0"/>
              </a:spcBef>
              <a:buSzPts val="2800"/>
              <a:buNone/>
            </a:pPr>
            <a:endParaRPr lang="en-US" dirty="0"/>
          </a:p>
          <a:p>
            <a:pPr marL="635000" indent="-457200">
              <a:spcBef>
                <a:spcPts val="0"/>
              </a:spcBef>
              <a:buSzPts val="2800"/>
            </a:pPr>
            <a:endParaRPr lang="en-US" dirty="0"/>
          </a:p>
          <a:p>
            <a:pPr marL="228600" lvl="0" indent="-50800" algn="l" rtl="0">
              <a:lnSpc>
                <a:spcPct val="110000"/>
              </a:lnSpc>
              <a:spcBef>
                <a:spcPts val="0"/>
              </a:spcBef>
              <a:spcAft>
                <a:spcPts val="0"/>
              </a:spcAft>
              <a:buSzPts val="2800"/>
              <a:buNone/>
            </a:pPr>
            <a:endParaRPr lang="en-US" dirty="0"/>
          </a:p>
          <a:p>
            <a:pPr marL="228600" lvl="0" indent="-50800" algn="l" rtl="0">
              <a:lnSpc>
                <a:spcPct val="110000"/>
              </a:lnSpc>
              <a:spcBef>
                <a:spcPts val="0"/>
              </a:spcBef>
              <a:spcAft>
                <a:spcPts val="0"/>
              </a:spcAft>
              <a:buSzPts val="2800"/>
              <a:buNone/>
            </a:pPr>
            <a:endParaRPr lang="en-US" dirty="0"/>
          </a:p>
          <a:p>
            <a:pPr marL="228600" lvl="0" indent="-50800" algn="l" rtl="0">
              <a:lnSpc>
                <a:spcPct val="110000"/>
              </a:lnSpc>
              <a:spcBef>
                <a:spcPts val="0"/>
              </a:spcBef>
              <a:spcAft>
                <a:spcPts val="0"/>
              </a:spcAft>
              <a:buSzPts val="2800"/>
              <a:buNone/>
            </a:pPr>
            <a:endParaRPr lang="en-US" dirty="0"/>
          </a:p>
          <a:p>
            <a:pPr marL="228600" lvl="0" indent="-50800" algn="l" rtl="0">
              <a:lnSpc>
                <a:spcPct val="110000"/>
              </a:lnSpc>
              <a:spcBef>
                <a:spcPts val="0"/>
              </a:spcBef>
              <a:spcAft>
                <a:spcPts val="0"/>
              </a:spcAft>
              <a:buSzPts val="2800"/>
              <a:buNone/>
            </a:pPr>
            <a:endParaRPr lang="en-US" dirty="0"/>
          </a:p>
          <a:p>
            <a:pPr marL="228600" lvl="0" indent="-50800" algn="l" rtl="0">
              <a:lnSpc>
                <a:spcPct val="110000"/>
              </a:lnSpc>
              <a:spcBef>
                <a:spcPts val="0"/>
              </a:spcBef>
              <a:spcAft>
                <a:spcPts val="0"/>
              </a:spcAft>
              <a:buSzPts val="2800"/>
              <a:buNone/>
            </a:pPr>
            <a:endParaRPr dirty="0"/>
          </a:p>
        </p:txBody>
      </p:sp>
      <p:pic>
        <p:nvPicPr>
          <p:cNvPr id="182" name="Google Shape;182;p8"/>
          <p:cNvPicPr preferRelativeResize="0"/>
          <p:nvPr/>
        </p:nvPicPr>
        <p:blipFill rotWithShape="1">
          <a:blip r:embed="rId6">
            <a:alphaModFix/>
          </a:blip>
          <a:srcRect/>
          <a:stretch/>
        </p:blipFill>
        <p:spPr>
          <a:xfrm>
            <a:off x="9241280" y="10419"/>
            <a:ext cx="2950720" cy="134123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a:t>About the researchers</a:t>
            </a:r>
            <a:endParaRPr/>
          </a:p>
        </p:txBody>
      </p:sp>
      <p:sp>
        <p:nvSpPr>
          <p:cNvPr id="188" name="Google Shape;188;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635000" indent="-457200">
              <a:spcBef>
                <a:spcPts val="0"/>
              </a:spcBef>
              <a:buSzPts val="2800"/>
            </a:pPr>
            <a:r>
              <a:rPr lang="en-US" dirty="0"/>
              <a:t>Dr Hanline: School of Teacher Education, Florida State University, Tallahassee, Florida </a:t>
            </a:r>
          </a:p>
          <a:p>
            <a:pPr marL="228600" lvl="0" indent="-50800" algn="l" rtl="0">
              <a:lnSpc>
                <a:spcPct val="110000"/>
              </a:lnSpc>
              <a:spcBef>
                <a:spcPts val="0"/>
              </a:spcBef>
              <a:spcAft>
                <a:spcPts val="0"/>
              </a:spcAft>
              <a:buSzPts val="2800"/>
              <a:buNone/>
            </a:pPr>
            <a:endParaRPr lang="en-US" dirty="0"/>
          </a:p>
          <a:p>
            <a:pPr marL="635000" indent="-457200">
              <a:spcBef>
                <a:spcPts val="0"/>
              </a:spcBef>
              <a:buSzPts val="2800"/>
            </a:pPr>
            <a:r>
              <a:rPr lang="en-US" dirty="0"/>
              <a:t>Dr Eldridge: Science Department, Omaha Public Schools, Omaha, Nebraska </a:t>
            </a:r>
          </a:p>
          <a:p>
            <a:pPr marL="228600" lvl="0" indent="-50800" algn="l" rtl="0">
              <a:lnSpc>
                <a:spcPct val="110000"/>
              </a:lnSpc>
              <a:spcBef>
                <a:spcPts val="0"/>
              </a:spcBef>
              <a:spcAft>
                <a:spcPts val="0"/>
              </a:spcAft>
              <a:buSzPts val="2800"/>
              <a:buNone/>
            </a:pPr>
            <a:endParaRPr lang="en-US" dirty="0"/>
          </a:p>
          <a:p>
            <a:pPr marL="635000" indent="-457200">
              <a:spcBef>
                <a:spcPts val="0"/>
              </a:spcBef>
              <a:buSzPts val="2800"/>
            </a:pPr>
            <a:r>
              <a:rPr lang="en-US" dirty="0"/>
              <a:t>Dr Robbins: Department of Special Education, University of Utah, Salt Lake City, Utah </a:t>
            </a:r>
          </a:p>
          <a:p>
            <a:pPr marL="228600" lvl="0" indent="-50800" algn="l" rtl="0">
              <a:lnSpc>
                <a:spcPct val="110000"/>
              </a:lnSpc>
              <a:spcBef>
                <a:spcPts val="0"/>
              </a:spcBef>
              <a:spcAft>
                <a:spcPts val="0"/>
              </a:spcAft>
              <a:buSzPts val="2800"/>
              <a:buNone/>
            </a:pPr>
            <a:endParaRPr dirty="0"/>
          </a:p>
        </p:txBody>
      </p:sp>
      <p:pic>
        <p:nvPicPr>
          <p:cNvPr id="189" name="Google Shape;189;p9"/>
          <p:cNvPicPr preferRelativeResize="0"/>
          <p:nvPr/>
        </p:nvPicPr>
        <p:blipFill rotWithShape="1">
          <a:blip r:embed="rId3">
            <a:alphaModFix/>
          </a:blip>
          <a:srcRect/>
          <a:stretch/>
        </p:blipFill>
        <p:spPr>
          <a:xfrm>
            <a:off x="9241280" y="10419"/>
            <a:ext cx="2950720" cy="134123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10"/>
          <p:cNvSpPr txBox="1">
            <a:spLocks noGrp="1"/>
          </p:cNvSpPr>
          <p:nvPr>
            <p:ph type="body" idx="1"/>
          </p:nvPr>
        </p:nvSpPr>
        <p:spPr>
          <a:xfrm>
            <a:off x="838200" y="1825625"/>
            <a:ext cx="10515600" cy="2082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ct val="100000"/>
              <a:buNone/>
            </a:pPr>
            <a:r>
              <a:rPr lang="en-US" sz="3200" b="0" i="0" dirty="0">
                <a:solidFill>
                  <a:srgbClr val="222222"/>
                </a:solidFill>
                <a:effectLst/>
                <a:latin typeface="Arial" panose="020B0604020202020204" pitchFamily="34" charset="0"/>
              </a:rPr>
              <a:t>Hanline, M. F., Eldridge, J. N., &amp; Robbins, A. (2024). Meta-Synthesis of Qualitative Studies: Inclusion in the Early Childhood Years. </a:t>
            </a:r>
            <a:r>
              <a:rPr lang="en-US" sz="3200" b="0" i="1" dirty="0">
                <a:solidFill>
                  <a:srgbClr val="222222"/>
                </a:solidFill>
                <a:effectLst/>
                <a:latin typeface="Arial" panose="020B0604020202020204" pitchFamily="34" charset="0"/>
              </a:rPr>
              <a:t>Infants &amp; Young Children</a:t>
            </a:r>
            <a:r>
              <a:rPr lang="en-US" sz="3200" b="0" i="0" dirty="0">
                <a:solidFill>
                  <a:srgbClr val="222222"/>
                </a:solidFill>
                <a:effectLst/>
                <a:latin typeface="Arial" panose="020B0604020202020204" pitchFamily="34" charset="0"/>
              </a:rPr>
              <a:t>, </a:t>
            </a:r>
            <a:r>
              <a:rPr lang="en-US" sz="3200" b="0" i="1" dirty="0">
                <a:solidFill>
                  <a:srgbClr val="222222"/>
                </a:solidFill>
                <a:effectLst/>
                <a:latin typeface="Arial" panose="020B0604020202020204" pitchFamily="34" charset="0"/>
              </a:rPr>
              <a:t>37</a:t>
            </a:r>
            <a:r>
              <a:rPr lang="en-US" sz="3200" b="0" i="0" dirty="0">
                <a:solidFill>
                  <a:srgbClr val="222222"/>
                </a:solidFill>
                <a:effectLst/>
                <a:latin typeface="Arial" panose="020B0604020202020204" pitchFamily="34" charset="0"/>
              </a:rPr>
              <a:t>(4), 294-315.</a:t>
            </a:r>
            <a:endParaRPr sz="4400" dirty="0">
              <a:latin typeface="Rockwell"/>
              <a:ea typeface="Rockwell"/>
              <a:cs typeface="Rockwell"/>
              <a:sym typeface="Rockwell"/>
            </a:endParaRPr>
          </a:p>
          <a:p>
            <a:pPr marL="0" lvl="0" indent="0" algn="l" rtl="0">
              <a:lnSpc>
                <a:spcPct val="100000"/>
              </a:lnSpc>
              <a:spcBef>
                <a:spcPts val="0"/>
              </a:spcBef>
              <a:spcAft>
                <a:spcPts val="0"/>
              </a:spcAft>
              <a:buSzPct val="100000"/>
              <a:buNone/>
            </a:pPr>
            <a:endParaRPr lang="en-US" sz="4400" dirty="0">
              <a:latin typeface="Rockwell"/>
              <a:ea typeface="Rockwell"/>
              <a:cs typeface="Rockwell"/>
              <a:sym typeface="Rockwell"/>
            </a:endParaRPr>
          </a:p>
          <a:p>
            <a:pPr marL="0" lvl="0" indent="0" algn="l" rtl="0">
              <a:lnSpc>
                <a:spcPct val="100000"/>
              </a:lnSpc>
              <a:spcBef>
                <a:spcPts val="0"/>
              </a:spcBef>
              <a:spcAft>
                <a:spcPts val="0"/>
              </a:spcAft>
              <a:buSzPct val="100000"/>
              <a:buNone/>
            </a:pPr>
            <a:endParaRPr sz="4400" dirty="0">
              <a:latin typeface="Rockwell"/>
              <a:ea typeface="Rockwell"/>
              <a:cs typeface="Rockwell"/>
              <a:sym typeface="Rockwell"/>
            </a:endParaRPr>
          </a:p>
          <a:p>
            <a:pPr marL="0" lvl="0" indent="0" algn="l" rtl="0">
              <a:lnSpc>
                <a:spcPct val="100000"/>
              </a:lnSpc>
              <a:spcBef>
                <a:spcPts val="0"/>
              </a:spcBef>
              <a:spcAft>
                <a:spcPts val="0"/>
              </a:spcAft>
              <a:buSzPct val="100000"/>
              <a:buNone/>
            </a:pPr>
            <a:endParaRPr sz="4400" dirty="0">
              <a:latin typeface="Rockwell"/>
              <a:ea typeface="Rockwell"/>
              <a:cs typeface="Rockwell"/>
              <a:sym typeface="Rockwell"/>
            </a:endParaRPr>
          </a:p>
          <a:p>
            <a:pPr marL="0" lvl="0" indent="0" algn="l" rtl="0">
              <a:lnSpc>
                <a:spcPct val="100000"/>
              </a:lnSpc>
              <a:spcBef>
                <a:spcPts val="0"/>
              </a:spcBef>
              <a:spcAft>
                <a:spcPts val="0"/>
              </a:spcAft>
              <a:buSzPct val="100000"/>
              <a:buNone/>
            </a:pPr>
            <a:endParaRPr sz="4400" dirty="0">
              <a:latin typeface="Rockwell"/>
              <a:ea typeface="Rockwell"/>
              <a:cs typeface="Rockwell"/>
              <a:sym typeface="Rockwell"/>
            </a:endParaRPr>
          </a:p>
          <a:p>
            <a:pPr marL="0" lvl="0" indent="0" algn="l" rtl="0">
              <a:lnSpc>
                <a:spcPct val="100000"/>
              </a:lnSpc>
              <a:spcBef>
                <a:spcPts val="0"/>
              </a:spcBef>
              <a:spcAft>
                <a:spcPts val="0"/>
              </a:spcAft>
              <a:buSzPct val="100000"/>
              <a:buNone/>
            </a:pPr>
            <a:endParaRPr sz="4400" dirty="0">
              <a:latin typeface="Rockwell"/>
              <a:ea typeface="Rockwell"/>
              <a:cs typeface="Rockwell"/>
              <a:sym typeface="Rockwell"/>
            </a:endParaRPr>
          </a:p>
          <a:p>
            <a:pPr marL="0" lvl="0" indent="0" algn="l" rtl="0">
              <a:lnSpc>
                <a:spcPct val="100000"/>
              </a:lnSpc>
              <a:spcBef>
                <a:spcPts val="0"/>
              </a:spcBef>
              <a:spcAft>
                <a:spcPts val="0"/>
              </a:spcAft>
              <a:buClr>
                <a:schemeClr val="dk2"/>
              </a:buClr>
              <a:buSzPct val="100000"/>
              <a:buFont typeface="Rockwell"/>
              <a:buNone/>
            </a:pPr>
            <a:endParaRPr sz="4400" dirty="0">
              <a:latin typeface="Rockwell"/>
              <a:ea typeface="Rockwell"/>
              <a:cs typeface="Rockwell"/>
              <a:sym typeface="Rockwell"/>
            </a:endParaRPr>
          </a:p>
        </p:txBody>
      </p:sp>
      <p:pic>
        <p:nvPicPr>
          <p:cNvPr id="196" name="Google Shape;196;p10"/>
          <p:cNvPicPr preferRelativeResize="0"/>
          <p:nvPr/>
        </p:nvPicPr>
        <p:blipFill rotWithShape="1">
          <a:blip r:embed="rId3">
            <a:alphaModFix/>
          </a:blip>
          <a:srcRect/>
          <a:stretch/>
        </p:blipFill>
        <p:spPr>
          <a:xfrm>
            <a:off x="9241280" y="0"/>
            <a:ext cx="2950720" cy="1341236"/>
          </a:xfrm>
          <a:prstGeom prst="rect">
            <a:avLst/>
          </a:prstGeom>
          <a:noFill/>
          <a:ln>
            <a:noFill/>
          </a:ln>
        </p:spPr>
      </p:pic>
      <p:sp>
        <p:nvSpPr>
          <p:cNvPr id="197" name="Google Shape;197;p10"/>
          <p:cNvSpPr txBox="1"/>
          <p:nvPr/>
        </p:nvSpPr>
        <p:spPr>
          <a:xfrm>
            <a:off x="1687375" y="4351625"/>
            <a:ext cx="87330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3200" b="1" dirty="0">
                <a:solidFill>
                  <a:srgbClr val="7030A0"/>
                </a:solidFill>
                <a:latin typeface="Quattrocento Sans"/>
                <a:ea typeface="Quattrocento Sans"/>
                <a:cs typeface="Quattrocento Sans"/>
                <a:sym typeface="Quattrocento Sans"/>
              </a:rPr>
              <a:t>THANK YOU FOR LISTENING!</a:t>
            </a:r>
            <a:endParaRPr sz="3200" b="1" dirty="0">
              <a:solidFill>
                <a:srgbClr val="7030A0"/>
              </a:solidFill>
              <a:latin typeface="Quattrocento Sans"/>
              <a:ea typeface="Quattrocento Sans"/>
              <a:cs typeface="Quattrocento Sans"/>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a:t>What you need to know</a:t>
            </a:r>
            <a:endParaRPr/>
          </a:p>
        </p:txBody>
      </p:sp>
      <p:sp>
        <p:nvSpPr>
          <p:cNvPr id="146" name="Google Shape;146;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7500" lnSpcReduction="20000"/>
          </a:bodyPr>
          <a:lstStyle/>
          <a:p>
            <a:pPr marL="228600" lvl="0" indent="-50800" algn="l" rtl="0">
              <a:lnSpc>
                <a:spcPct val="110000"/>
              </a:lnSpc>
              <a:spcBef>
                <a:spcPts val="0"/>
              </a:spcBef>
              <a:spcAft>
                <a:spcPts val="0"/>
              </a:spcAft>
              <a:buSzPts val="2800"/>
              <a:buNone/>
            </a:pPr>
            <a:r>
              <a:rPr lang="en-US" dirty="0"/>
              <a:t>Educating young children with and without disabilities together in inclusive early childhood programs is a critical component of early childhood education (ECE) and early intervention (EI) services.</a:t>
            </a:r>
          </a:p>
          <a:p>
            <a:pPr marL="228600" lvl="0" indent="-50800" algn="l" rtl="0">
              <a:lnSpc>
                <a:spcPct val="110000"/>
              </a:lnSpc>
              <a:spcBef>
                <a:spcPts val="0"/>
              </a:spcBef>
              <a:spcAft>
                <a:spcPts val="0"/>
              </a:spcAft>
              <a:buSzPts val="2800"/>
              <a:buNone/>
            </a:pPr>
            <a:endParaRPr lang="en-US" dirty="0"/>
          </a:p>
          <a:p>
            <a:pPr marL="228600" lvl="0" indent="-50800" algn="l" rtl="0">
              <a:lnSpc>
                <a:spcPct val="110000"/>
              </a:lnSpc>
              <a:spcBef>
                <a:spcPts val="0"/>
              </a:spcBef>
              <a:spcAft>
                <a:spcPts val="0"/>
              </a:spcAft>
              <a:buSzPts val="2800"/>
              <a:buNone/>
            </a:pPr>
            <a:r>
              <a:rPr lang="en-US" dirty="0"/>
              <a:t>With potential benefits to all children, the importance of inclusion has been recognised by government departments and professional organisations. </a:t>
            </a:r>
          </a:p>
          <a:p>
            <a:pPr marL="228600" lvl="0" indent="-50800" algn="l" rtl="0">
              <a:lnSpc>
                <a:spcPct val="110000"/>
              </a:lnSpc>
              <a:spcBef>
                <a:spcPts val="0"/>
              </a:spcBef>
              <a:spcAft>
                <a:spcPts val="0"/>
              </a:spcAft>
              <a:buSzPts val="2800"/>
              <a:buNone/>
            </a:pPr>
            <a:endParaRPr lang="en-US" dirty="0"/>
          </a:p>
          <a:p>
            <a:pPr marL="228600" lvl="0" indent="-50800" algn="l" rtl="0">
              <a:lnSpc>
                <a:spcPct val="110000"/>
              </a:lnSpc>
              <a:spcBef>
                <a:spcPts val="0"/>
              </a:spcBef>
              <a:spcAft>
                <a:spcPts val="0"/>
              </a:spcAft>
              <a:buSzPts val="2800"/>
              <a:buNone/>
            </a:pPr>
            <a:r>
              <a:rPr lang="en-US" dirty="0"/>
              <a:t>Reported outcomes of inclusive EC and EI include </a:t>
            </a:r>
          </a:p>
          <a:p>
            <a:pPr marL="635000" indent="-457200">
              <a:spcBef>
                <a:spcPts val="0"/>
              </a:spcBef>
              <a:buSzPts val="2800"/>
            </a:pPr>
            <a:r>
              <a:rPr lang="en-US" dirty="0"/>
              <a:t>expanded opportunities for friendship development, and </a:t>
            </a:r>
          </a:p>
          <a:p>
            <a:pPr marL="635000" indent="-457200">
              <a:spcBef>
                <a:spcPts val="0"/>
              </a:spcBef>
              <a:buSzPts val="2800"/>
            </a:pPr>
            <a:r>
              <a:rPr lang="en-US" dirty="0"/>
              <a:t>chances for children without disabilities to develop empathy, compassion, and a greater understanding of disability.</a:t>
            </a:r>
          </a:p>
          <a:p>
            <a:pPr marL="228600" lvl="0" indent="-50800" algn="l" rtl="0">
              <a:lnSpc>
                <a:spcPct val="110000"/>
              </a:lnSpc>
              <a:spcBef>
                <a:spcPts val="0"/>
              </a:spcBef>
              <a:spcAft>
                <a:spcPts val="0"/>
              </a:spcAft>
              <a:buSzPts val="2800"/>
              <a:buNone/>
            </a:pPr>
            <a:endParaRPr lang="en-US" dirty="0"/>
          </a:p>
          <a:p>
            <a:pPr marL="228600" lvl="0" indent="-50800" algn="l" rtl="0">
              <a:lnSpc>
                <a:spcPct val="110000"/>
              </a:lnSpc>
              <a:spcBef>
                <a:spcPts val="0"/>
              </a:spcBef>
              <a:spcAft>
                <a:spcPts val="0"/>
              </a:spcAft>
              <a:buSzPts val="2800"/>
              <a:buNone/>
            </a:pPr>
            <a:r>
              <a:rPr lang="en-US" dirty="0"/>
              <a:t> Furthermore, children with and without disabilities are reported to make expected developmental progress in inclusive EC settings. </a:t>
            </a:r>
          </a:p>
          <a:p>
            <a:pPr marL="228600" lvl="0" indent="-50800" algn="l" rtl="0">
              <a:lnSpc>
                <a:spcPct val="110000"/>
              </a:lnSpc>
              <a:spcBef>
                <a:spcPts val="0"/>
              </a:spcBef>
              <a:spcAft>
                <a:spcPts val="0"/>
              </a:spcAft>
              <a:buSzPts val="2800"/>
              <a:buNone/>
            </a:pPr>
            <a:endParaRPr dirty="0"/>
          </a:p>
        </p:txBody>
      </p:sp>
      <p:pic>
        <p:nvPicPr>
          <p:cNvPr id="147" name="Google Shape;147;p3"/>
          <p:cNvPicPr preferRelativeResize="0"/>
          <p:nvPr/>
        </p:nvPicPr>
        <p:blipFill rotWithShape="1">
          <a:blip r:embed="rId3">
            <a:alphaModFix/>
          </a:blip>
          <a:srcRect/>
          <a:stretch/>
        </p:blipFill>
        <p:spPr>
          <a:xfrm>
            <a:off x="9241280" y="10419"/>
            <a:ext cx="2950720" cy="134123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dirty="0"/>
              <a:t>What is this research about?</a:t>
            </a:r>
            <a:endParaRPr dirty="0"/>
          </a:p>
        </p:txBody>
      </p:sp>
      <p:sp>
        <p:nvSpPr>
          <p:cNvPr id="153" name="Google Shape;15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10000"/>
          </a:bodyPr>
          <a:lstStyle/>
          <a:p>
            <a:pPr marL="228600" lvl="0" indent="-50800" algn="l" rtl="0">
              <a:lnSpc>
                <a:spcPct val="110000"/>
              </a:lnSpc>
              <a:spcBef>
                <a:spcPts val="0"/>
              </a:spcBef>
              <a:spcAft>
                <a:spcPts val="0"/>
              </a:spcAft>
              <a:buSzPts val="2800"/>
              <a:buNone/>
            </a:pPr>
            <a:r>
              <a:rPr lang="en-US" dirty="0"/>
              <a:t>This meta-synthesis integrates findings from qualitative research studying the experiences and outcomes of children when they participate in inclusive EC settings. The goal was to promote a broader understanding of practices and outcomes in inclusive EC programs.</a:t>
            </a:r>
          </a:p>
          <a:p>
            <a:pPr marL="228600" lvl="0" indent="-50800" algn="l" rtl="0">
              <a:lnSpc>
                <a:spcPct val="110000"/>
              </a:lnSpc>
              <a:spcBef>
                <a:spcPts val="0"/>
              </a:spcBef>
              <a:spcAft>
                <a:spcPts val="0"/>
              </a:spcAft>
              <a:buSzPts val="2800"/>
              <a:buNone/>
            </a:pPr>
            <a:endParaRPr lang="en-US" dirty="0"/>
          </a:p>
          <a:p>
            <a:pPr marL="228600" lvl="0" indent="-50800" algn="l" rtl="0">
              <a:lnSpc>
                <a:spcPct val="110000"/>
              </a:lnSpc>
              <a:spcBef>
                <a:spcPts val="0"/>
              </a:spcBef>
              <a:spcAft>
                <a:spcPts val="0"/>
              </a:spcAft>
              <a:buSzPts val="2800"/>
              <a:buNone/>
            </a:pPr>
            <a:r>
              <a:rPr lang="en-US" dirty="0"/>
              <a:t>A meta-synthesis was chosen as it may provide deeper insights than a single study, adding depth and dimension to the understanding of educational practices and has the potential to identify gaps in a body of research.</a:t>
            </a:r>
          </a:p>
          <a:p>
            <a:pPr marL="228600" lvl="0" indent="-50800" algn="l" rtl="0">
              <a:lnSpc>
                <a:spcPct val="110000"/>
              </a:lnSpc>
              <a:spcBef>
                <a:spcPts val="0"/>
              </a:spcBef>
              <a:spcAft>
                <a:spcPts val="0"/>
              </a:spcAft>
              <a:buSzPts val="2800"/>
              <a:buNone/>
            </a:pPr>
            <a:endParaRPr lang="en-US" dirty="0"/>
          </a:p>
          <a:p>
            <a:pPr marL="228600" lvl="0" indent="-50800" algn="l" rtl="0">
              <a:lnSpc>
                <a:spcPct val="110000"/>
              </a:lnSpc>
              <a:spcBef>
                <a:spcPts val="0"/>
              </a:spcBef>
              <a:spcAft>
                <a:spcPts val="0"/>
              </a:spcAft>
              <a:buSzPts val="2800"/>
              <a:buNone/>
            </a:pPr>
            <a:r>
              <a:rPr lang="en-US" dirty="0"/>
              <a:t>To the knowledge of the authors, no meta-synthesis of EC inclusion has previously been conducted.</a:t>
            </a:r>
          </a:p>
          <a:p>
            <a:pPr marL="228600" lvl="0" indent="-50800" algn="l" rtl="0">
              <a:lnSpc>
                <a:spcPct val="110000"/>
              </a:lnSpc>
              <a:spcBef>
                <a:spcPts val="0"/>
              </a:spcBef>
              <a:spcAft>
                <a:spcPts val="0"/>
              </a:spcAft>
              <a:buSzPts val="2800"/>
              <a:buNone/>
            </a:pPr>
            <a:endParaRPr dirty="0"/>
          </a:p>
        </p:txBody>
      </p:sp>
      <p:pic>
        <p:nvPicPr>
          <p:cNvPr id="154" name="Google Shape;154;p4"/>
          <p:cNvPicPr preferRelativeResize="0"/>
          <p:nvPr/>
        </p:nvPicPr>
        <p:blipFill rotWithShape="1">
          <a:blip r:embed="rId3">
            <a:alphaModFix/>
          </a:blip>
          <a:srcRect/>
          <a:stretch/>
        </p:blipFill>
        <p:spPr>
          <a:xfrm>
            <a:off x="9241280" y="-35560"/>
            <a:ext cx="2950720" cy="13412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dirty="0"/>
              <a:t>What is this research about?</a:t>
            </a:r>
            <a:endParaRPr dirty="0"/>
          </a:p>
        </p:txBody>
      </p:sp>
      <p:sp>
        <p:nvSpPr>
          <p:cNvPr id="153" name="Google Shape;153;p4"/>
          <p:cNvSpPr txBox="1">
            <a:spLocks noGrp="1"/>
          </p:cNvSpPr>
          <p:nvPr>
            <p:ph type="body" idx="1"/>
          </p:nvPr>
        </p:nvSpPr>
        <p:spPr>
          <a:xfrm>
            <a:off x="838200" y="1683784"/>
            <a:ext cx="10708758" cy="4809091"/>
          </a:xfrm>
          <a:prstGeom prst="rect">
            <a:avLst/>
          </a:prstGeom>
          <a:noFill/>
          <a:ln>
            <a:noFill/>
          </a:ln>
        </p:spPr>
        <p:txBody>
          <a:bodyPr spcFirstLastPara="1" wrap="square" lIns="91425" tIns="45700" rIns="91425" bIns="45700" anchor="t" anchorCtr="0">
            <a:normAutofit fontScale="77500" lnSpcReduction="20000"/>
          </a:bodyPr>
          <a:lstStyle/>
          <a:p>
            <a:pPr marL="228600" lvl="0" indent="-50800" algn="l" rtl="0">
              <a:lnSpc>
                <a:spcPct val="110000"/>
              </a:lnSpc>
              <a:spcBef>
                <a:spcPts val="0"/>
              </a:spcBef>
              <a:spcAft>
                <a:spcPts val="0"/>
              </a:spcAft>
              <a:buSzPts val="2800"/>
              <a:buNone/>
            </a:pPr>
            <a:r>
              <a:rPr lang="en-US" dirty="0"/>
              <a:t>The researchers sought to answer three research questions:</a:t>
            </a:r>
          </a:p>
          <a:p>
            <a:pPr marL="228600" lvl="0" indent="-50800" algn="l" rtl="0">
              <a:lnSpc>
                <a:spcPct val="110000"/>
              </a:lnSpc>
              <a:spcBef>
                <a:spcPts val="0"/>
              </a:spcBef>
              <a:spcAft>
                <a:spcPts val="0"/>
              </a:spcAft>
              <a:buSzPts val="2800"/>
              <a:buNone/>
            </a:pPr>
            <a:endParaRPr lang="en-US" dirty="0"/>
          </a:p>
          <a:p>
            <a:pPr marL="692150" lvl="0" indent="-514350" algn="l" rtl="0">
              <a:lnSpc>
                <a:spcPct val="110000"/>
              </a:lnSpc>
              <a:spcBef>
                <a:spcPts val="0"/>
              </a:spcBef>
              <a:spcAft>
                <a:spcPts val="0"/>
              </a:spcAft>
              <a:buSzPts val="2800"/>
              <a:buFont typeface="+mj-lt"/>
              <a:buAutoNum type="arabicPeriod"/>
            </a:pPr>
            <a:r>
              <a:rPr lang="en-US" dirty="0"/>
              <a:t>How do the qualitative studies ensure methodological rigor by using methods to establish trustworthiness and procedures identified as quality indicators for the methods used to collect data?</a:t>
            </a:r>
          </a:p>
          <a:p>
            <a:pPr marL="692150" lvl="0" indent="-514350" algn="l" rtl="0">
              <a:lnSpc>
                <a:spcPct val="110000"/>
              </a:lnSpc>
              <a:spcBef>
                <a:spcPts val="0"/>
              </a:spcBef>
              <a:spcAft>
                <a:spcPts val="0"/>
              </a:spcAft>
              <a:buSzPts val="2800"/>
              <a:buFont typeface="+mj-lt"/>
              <a:buAutoNum type="arabicPeriod"/>
            </a:pPr>
            <a:endParaRPr lang="en-US" dirty="0"/>
          </a:p>
          <a:p>
            <a:pPr marL="692150" lvl="0" indent="-514350" algn="l" rtl="0">
              <a:lnSpc>
                <a:spcPct val="110000"/>
              </a:lnSpc>
              <a:spcBef>
                <a:spcPts val="0"/>
              </a:spcBef>
              <a:spcAft>
                <a:spcPts val="0"/>
              </a:spcAft>
              <a:buSzPts val="2800"/>
              <a:buFont typeface="+mj-lt"/>
              <a:buAutoNum type="arabicPeriod"/>
            </a:pPr>
            <a:r>
              <a:rPr lang="en-US" dirty="0"/>
              <a:t>What are the social experiences and outcomes of young students with disabilities and their peers (birth to 8 years of age) who are developing typically when they participate together in general education EC private and public-school settings in the United States?</a:t>
            </a:r>
          </a:p>
          <a:p>
            <a:pPr marL="692150" lvl="0" indent="-514350" algn="l" rtl="0">
              <a:lnSpc>
                <a:spcPct val="110000"/>
              </a:lnSpc>
              <a:spcBef>
                <a:spcPts val="0"/>
              </a:spcBef>
              <a:spcAft>
                <a:spcPts val="0"/>
              </a:spcAft>
              <a:buSzPts val="2800"/>
              <a:buFont typeface="+mj-lt"/>
              <a:buAutoNum type="arabicPeriod"/>
            </a:pPr>
            <a:endParaRPr lang="en-US" dirty="0"/>
          </a:p>
          <a:p>
            <a:pPr marL="692150" lvl="0" indent="-514350" algn="l" rtl="0">
              <a:lnSpc>
                <a:spcPct val="110000"/>
              </a:lnSpc>
              <a:spcBef>
                <a:spcPts val="0"/>
              </a:spcBef>
              <a:spcAft>
                <a:spcPts val="0"/>
              </a:spcAft>
              <a:buSzPts val="2800"/>
              <a:buFont typeface="+mj-lt"/>
              <a:buAutoNum type="arabicPeriod"/>
            </a:pPr>
            <a:r>
              <a:rPr lang="en-US" dirty="0"/>
              <a:t>What are the learning experiences and outcomes of young students with disabilities and their peers (birth to 8 years of age) who are developing typically when they participate together in general education EC private and public-school settings in the United States?</a:t>
            </a:r>
          </a:p>
          <a:p>
            <a:pPr marL="228600" lvl="0" indent="-50800" algn="l" rtl="0">
              <a:lnSpc>
                <a:spcPct val="110000"/>
              </a:lnSpc>
              <a:spcBef>
                <a:spcPts val="0"/>
              </a:spcBef>
              <a:spcAft>
                <a:spcPts val="0"/>
              </a:spcAft>
              <a:buSzPts val="2800"/>
              <a:buNone/>
            </a:pPr>
            <a:endParaRPr dirty="0"/>
          </a:p>
        </p:txBody>
      </p:sp>
      <p:pic>
        <p:nvPicPr>
          <p:cNvPr id="154" name="Google Shape;154;p4"/>
          <p:cNvPicPr preferRelativeResize="0"/>
          <p:nvPr/>
        </p:nvPicPr>
        <p:blipFill rotWithShape="1">
          <a:blip r:embed="rId3">
            <a:alphaModFix/>
          </a:blip>
          <a:srcRect/>
          <a:stretch/>
        </p:blipFill>
        <p:spPr>
          <a:xfrm>
            <a:off x="9241280" y="-35560"/>
            <a:ext cx="2950720" cy="1341236"/>
          </a:xfrm>
          <a:prstGeom prst="rect">
            <a:avLst/>
          </a:prstGeom>
          <a:noFill/>
          <a:ln>
            <a:noFill/>
          </a:ln>
        </p:spPr>
      </p:pic>
    </p:spTree>
    <p:extLst>
      <p:ext uri="{BB962C8B-B14F-4D97-AF65-F5344CB8AC3E}">
        <p14:creationId xmlns:p14="http://schemas.microsoft.com/office/powerpoint/2010/main" val="3099806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dirty="0"/>
              <a:t>What did the researchers do?</a:t>
            </a:r>
            <a:endParaRPr dirty="0"/>
          </a:p>
        </p:txBody>
      </p:sp>
      <p:sp>
        <p:nvSpPr>
          <p:cNvPr id="153" name="Google Shape;153;p4"/>
          <p:cNvSpPr txBox="1">
            <a:spLocks noGrp="1"/>
          </p:cNvSpPr>
          <p:nvPr>
            <p:ph type="body" idx="1"/>
          </p:nvPr>
        </p:nvSpPr>
        <p:spPr>
          <a:xfrm>
            <a:off x="742507" y="1517281"/>
            <a:ext cx="10932042" cy="4975594"/>
          </a:xfrm>
          <a:prstGeom prst="rect">
            <a:avLst/>
          </a:prstGeom>
          <a:noFill/>
          <a:ln>
            <a:noFill/>
          </a:ln>
        </p:spPr>
        <p:txBody>
          <a:bodyPr spcFirstLastPara="1" wrap="square" lIns="91425" tIns="45700" rIns="91425" bIns="45700" anchor="t" anchorCtr="0">
            <a:normAutofit/>
          </a:bodyPr>
          <a:lstStyle/>
          <a:p>
            <a:pPr marL="228600" lvl="0" indent="-50800" algn="l" rtl="0">
              <a:lnSpc>
                <a:spcPct val="110000"/>
              </a:lnSpc>
              <a:spcBef>
                <a:spcPts val="0"/>
              </a:spcBef>
              <a:spcAft>
                <a:spcPts val="0"/>
              </a:spcAft>
              <a:buSzPts val="2800"/>
              <a:buNone/>
            </a:pPr>
            <a:endParaRPr lang="en-US" dirty="0"/>
          </a:p>
          <a:p>
            <a:pPr marL="228600" lvl="0" indent="-50800" algn="l" rtl="0">
              <a:lnSpc>
                <a:spcPct val="110000"/>
              </a:lnSpc>
              <a:spcBef>
                <a:spcPts val="0"/>
              </a:spcBef>
              <a:spcAft>
                <a:spcPts val="0"/>
              </a:spcAft>
              <a:buSzPts val="2800"/>
              <a:buNone/>
            </a:pPr>
            <a:r>
              <a:rPr lang="en-US" dirty="0"/>
              <a:t>The researchers used thematic synthesis, through systematic coding of data to generate analytical themes. </a:t>
            </a:r>
          </a:p>
          <a:p>
            <a:pPr marL="228600" lvl="0" indent="-50800" algn="l" rtl="0">
              <a:lnSpc>
                <a:spcPct val="110000"/>
              </a:lnSpc>
              <a:spcBef>
                <a:spcPts val="0"/>
              </a:spcBef>
              <a:spcAft>
                <a:spcPts val="0"/>
              </a:spcAft>
              <a:buSzPts val="2800"/>
              <a:buNone/>
            </a:pPr>
            <a:endParaRPr lang="en-US" dirty="0"/>
          </a:p>
          <a:p>
            <a:pPr marL="228600" lvl="0" indent="-50800" algn="l" rtl="0">
              <a:lnSpc>
                <a:spcPct val="110000"/>
              </a:lnSpc>
              <a:spcBef>
                <a:spcPts val="0"/>
              </a:spcBef>
              <a:spcAft>
                <a:spcPts val="0"/>
              </a:spcAft>
              <a:buSzPts val="2800"/>
              <a:buNone/>
            </a:pPr>
            <a:r>
              <a:rPr lang="en-US" dirty="0"/>
              <a:t>This inductive approach involved a three-step process:</a:t>
            </a:r>
          </a:p>
          <a:p>
            <a:pPr marL="692150" lvl="0" indent="-514350" algn="l" rtl="0">
              <a:lnSpc>
                <a:spcPct val="110000"/>
              </a:lnSpc>
              <a:spcBef>
                <a:spcPts val="0"/>
              </a:spcBef>
              <a:spcAft>
                <a:spcPts val="0"/>
              </a:spcAft>
              <a:buSzPts val="2800"/>
              <a:buFont typeface="+mj-lt"/>
              <a:buAutoNum type="arabicPeriod"/>
            </a:pPr>
            <a:r>
              <a:rPr lang="en-US" dirty="0"/>
              <a:t>literature search and selection;</a:t>
            </a:r>
          </a:p>
          <a:p>
            <a:pPr marL="692150" lvl="0" indent="-514350" algn="l" rtl="0">
              <a:lnSpc>
                <a:spcPct val="110000"/>
              </a:lnSpc>
              <a:spcBef>
                <a:spcPts val="0"/>
              </a:spcBef>
              <a:spcAft>
                <a:spcPts val="0"/>
              </a:spcAft>
              <a:buSzPts val="2800"/>
              <a:buFont typeface="+mj-lt"/>
              <a:buAutoNum type="arabicPeriod"/>
            </a:pPr>
            <a:r>
              <a:rPr lang="en-US" dirty="0"/>
              <a:t>quality appraisal of the primary studies; and</a:t>
            </a:r>
          </a:p>
          <a:p>
            <a:pPr marL="692150" lvl="0" indent="-514350" algn="l" rtl="0">
              <a:lnSpc>
                <a:spcPct val="110000"/>
              </a:lnSpc>
              <a:spcBef>
                <a:spcPts val="0"/>
              </a:spcBef>
              <a:spcAft>
                <a:spcPts val="0"/>
              </a:spcAft>
              <a:buSzPts val="2800"/>
              <a:buFont typeface="+mj-lt"/>
              <a:buAutoNum type="arabicPeriod"/>
            </a:pPr>
            <a:r>
              <a:rPr lang="en-US" dirty="0"/>
              <a:t>synthesis of themes within and across primary studies that leads to the development of new descriptive, analytical themes (Tong et al., 2016).</a:t>
            </a:r>
          </a:p>
          <a:p>
            <a:pPr marL="228600" lvl="0" indent="-50800" algn="l" rtl="0">
              <a:lnSpc>
                <a:spcPct val="110000"/>
              </a:lnSpc>
              <a:spcBef>
                <a:spcPts val="0"/>
              </a:spcBef>
              <a:spcAft>
                <a:spcPts val="0"/>
              </a:spcAft>
              <a:buSzPts val="2800"/>
              <a:buNone/>
            </a:pPr>
            <a:endParaRPr dirty="0"/>
          </a:p>
        </p:txBody>
      </p:sp>
      <p:pic>
        <p:nvPicPr>
          <p:cNvPr id="154" name="Google Shape;154;p4"/>
          <p:cNvPicPr preferRelativeResize="0"/>
          <p:nvPr/>
        </p:nvPicPr>
        <p:blipFill rotWithShape="1">
          <a:blip r:embed="rId3">
            <a:alphaModFix/>
          </a:blip>
          <a:srcRect/>
          <a:stretch/>
        </p:blipFill>
        <p:spPr>
          <a:xfrm>
            <a:off x="9241280" y="-35560"/>
            <a:ext cx="2950720" cy="1341236"/>
          </a:xfrm>
          <a:prstGeom prst="rect">
            <a:avLst/>
          </a:prstGeom>
          <a:noFill/>
          <a:ln>
            <a:noFill/>
          </a:ln>
        </p:spPr>
      </p:pic>
    </p:spTree>
    <p:extLst>
      <p:ext uri="{BB962C8B-B14F-4D97-AF65-F5344CB8AC3E}">
        <p14:creationId xmlns:p14="http://schemas.microsoft.com/office/powerpoint/2010/main" val="703204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dirty="0"/>
              <a:t>What did the researchers do?</a:t>
            </a:r>
            <a:endParaRPr dirty="0"/>
          </a:p>
        </p:txBody>
      </p:sp>
      <p:sp>
        <p:nvSpPr>
          <p:cNvPr id="153" name="Google Shape;15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110000"/>
              </a:lnSpc>
              <a:spcBef>
                <a:spcPts val="0"/>
              </a:spcBef>
              <a:spcAft>
                <a:spcPts val="0"/>
              </a:spcAft>
              <a:buSzPts val="2800"/>
              <a:buNone/>
            </a:pPr>
            <a:r>
              <a:rPr lang="en-US" dirty="0"/>
              <a:t>Rigor was evaluated based on the use of procedures </a:t>
            </a:r>
          </a:p>
          <a:p>
            <a:pPr marL="228600" lvl="0" indent="-50800" algn="l" rtl="0">
              <a:lnSpc>
                <a:spcPct val="110000"/>
              </a:lnSpc>
              <a:spcBef>
                <a:spcPts val="0"/>
              </a:spcBef>
              <a:spcAft>
                <a:spcPts val="0"/>
              </a:spcAft>
              <a:buSzPts val="2800"/>
              <a:buNone/>
            </a:pPr>
            <a:endParaRPr lang="en-US" dirty="0"/>
          </a:p>
          <a:p>
            <a:pPr marL="692150" lvl="0" indent="-514350" algn="l" rtl="0">
              <a:lnSpc>
                <a:spcPct val="110000"/>
              </a:lnSpc>
              <a:spcBef>
                <a:spcPts val="0"/>
              </a:spcBef>
              <a:spcAft>
                <a:spcPts val="0"/>
              </a:spcAft>
              <a:buSzPts val="2800"/>
              <a:buFont typeface="+mj-lt"/>
              <a:buAutoNum type="alphaLcParenR"/>
            </a:pPr>
            <a:r>
              <a:rPr lang="en-US" dirty="0"/>
              <a:t>to establish trustworthiness through credibility, transferability, dependability, and confirmability; and </a:t>
            </a:r>
          </a:p>
          <a:p>
            <a:pPr marL="692150" lvl="0" indent="-514350" algn="l" rtl="0">
              <a:lnSpc>
                <a:spcPct val="110000"/>
              </a:lnSpc>
              <a:spcBef>
                <a:spcPts val="0"/>
              </a:spcBef>
              <a:spcAft>
                <a:spcPts val="0"/>
              </a:spcAft>
              <a:buSzPts val="2800"/>
              <a:buFont typeface="+mj-lt"/>
              <a:buAutoNum type="alphaLcParenR"/>
            </a:pPr>
            <a:endParaRPr lang="en-US" dirty="0"/>
          </a:p>
          <a:p>
            <a:pPr marL="692150" lvl="0" indent="-514350" algn="l" rtl="0">
              <a:lnSpc>
                <a:spcPct val="110000"/>
              </a:lnSpc>
              <a:spcBef>
                <a:spcPts val="0"/>
              </a:spcBef>
              <a:spcAft>
                <a:spcPts val="0"/>
              </a:spcAft>
              <a:buSzPts val="2800"/>
              <a:buFont typeface="+mj-lt"/>
              <a:buAutoNum type="alphaLcParenR"/>
            </a:pPr>
            <a:r>
              <a:rPr lang="en-US" dirty="0"/>
              <a:t>identified as quality indicators for the data collection method used.</a:t>
            </a:r>
          </a:p>
          <a:p>
            <a:pPr marL="228600" lvl="0" indent="-50800" algn="l" rtl="0">
              <a:lnSpc>
                <a:spcPct val="110000"/>
              </a:lnSpc>
              <a:spcBef>
                <a:spcPts val="0"/>
              </a:spcBef>
              <a:spcAft>
                <a:spcPts val="0"/>
              </a:spcAft>
              <a:buSzPts val="2800"/>
              <a:buNone/>
            </a:pPr>
            <a:endParaRPr dirty="0"/>
          </a:p>
        </p:txBody>
      </p:sp>
      <p:pic>
        <p:nvPicPr>
          <p:cNvPr id="154" name="Google Shape;154;p4"/>
          <p:cNvPicPr preferRelativeResize="0"/>
          <p:nvPr/>
        </p:nvPicPr>
        <p:blipFill rotWithShape="1">
          <a:blip r:embed="rId3">
            <a:alphaModFix/>
          </a:blip>
          <a:srcRect/>
          <a:stretch/>
        </p:blipFill>
        <p:spPr>
          <a:xfrm>
            <a:off x="9241280" y="-35560"/>
            <a:ext cx="2950720" cy="1341236"/>
          </a:xfrm>
          <a:prstGeom prst="rect">
            <a:avLst/>
          </a:prstGeom>
          <a:noFill/>
          <a:ln>
            <a:noFill/>
          </a:ln>
        </p:spPr>
      </p:pic>
    </p:spTree>
    <p:extLst>
      <p:ext uri="{BB962C8B-B14F-4D97-AF65-F5344CB8AC3E}">
        <p14:creationId xmlns:p14="http://schemas.microsoft.com/office/powerpoint/2010/main" val="2364950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a:t>What did the researchers find?</a:t>
            </a:r>
            <a:endParaRPr/>
          </a:p>
        </p:txBody>
      </p:sp>
      <p:sp>
        <p:nvSpPr>
          <p:cNvPr id="167" name="Google Shape;16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110000"/>
              </a:lnSpc>
              <a:spcBef>
                <a:spcPts val="0"/>
              </a:spcBef>
              <a:spcAft>
                <a:spcPts val="0"/>
              </a:spcAft>
              <a:buSzPts val="2800"/>
              <a:buNone/>
            </a:pPr>
            <a:r>
              <a:rPr lang="en-US" dirty="0"/>
              <a:t>Eight qualitative studies were included in the meta-synthesis. </a:t>
            </a:r>
          </a:p>
          <a:p>
            <a:pPr marL="228600" lvl="0" indent="-50800" algn="l" rtl="0">
              <a:lnSpc>
                <a:spcPct val="110000"/>
              </a:lnSpc>
              <a:spcBef>
                <a:spcPts val="0"/>
              </a:spcBef>
              <a:spcAft>
                <a:spcPts val="0"/>
              </a:spcAft>
              <a:buSzPts val="2800"/>
              <a:buNone/>
            </a:pPr>
            <a:endParaRPr lang="en-US" dirty="0"/>
          </a:p>
          <a:p>
            <a:pPr marL="228600" lvl="0" indent="-50800" algn="l" rtl="0">
              <a:lnSpc>
                <a:spcPct val="110000"/>
              </a:lnSpc>
              <a:spcBef>
                <a:spcPts val="0"/>
              </a:spcBef>
              <a:spcAft>
                <a:spcPts val="0"/>
              </a:spcAft>
              <a:buSzPts val="2800"/>
              <a:buNone/>
            </a:pPr>
            <a:r>
              <a:rPr lang="en-US" dirty="0"/>
              <a:t>Evaluation of the studies indicated that they all utilised methods to establish trustworthiness and ensure rigorous methodology for the type of data collected, indicating high-quality of the studies.</a:t>
            </a:r>
          </a:p>
          <a:p>
            <a:pPr marL="228600" lvl="0" indent="-50800" algn="l" rtl="0">
              <a:lnSpc>
                <a:spcPct val="110000"/>
              </a:lnSpc>
              <a:spcBef>
                <a:spcPts val="0"/>
              </a:spcBef>
              <a:spcAft>
                <a:spcPts val="0"/>
              </a:spcAft>
              <a:buSzPts val="2800"/>
              <a:buNone/>
            </a:pPr>
            <a:endParaRPr dirty="0"/>
          </a:p>
        </p:txBody>
      </p:sp>
      <p:pic>
        <p:nvPicPr>
          <p:cNvPr id="168" name="Google Shape;168;p6"/>
          <p:cNvPicPr preferRelativeResize="0"/>
          <p:nvPr/>
        </p:nvPicPr>
        <p:blipFill rotWithShape="1">
          <a:blip r:embed="rId3">
            <a:alphaModFix/>
          </a:blip>
          <a:srcRect/>
          <a:stretch/>
        </p:blipFill>
        <p:spPr>
          <a:xfrm>
            <a:off x="9241280" y="10419"/>
            <a:ext cx="2950720" cy="1341236"/>
          </a:xfrm>
          <a:prstGeom prst="rect">
            <a:avLst/>
          </a:prstGeom>
          <a:noFill/>
          <a:ln>
            <a:noFill/>
          </a:ln>
        </p:spPr>
      </p:pic>
    </p:spTree>
    <p:extLst>
      <p:ext uri="{BB962C8B-B14F-4D97-AF65-F5344CB8AC3E}">
        <p14:creationId xmlns:p14="http://schemas.microsoft.com/office/powerpoint/2010/main" val="3048536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a:t>What did the researchers find?</a:t>
            </a:r>
            <a:endParaRPr/>
          </a:p>
        </p:txBody>
      </p:sp>
      <p:sp>
        <p:nvSpPr>
          <p:cNvPr id="167" name="Google Shape;167;p6"/>
          <p:cNvSpPr txBox="1">
            <a:spLocks noGrp="1"/>
          </p:cNvSpPr>
          <p:nvPr>
            <p:ph type="body" idx="1"/>
          </p:nvPr>
        </p:nvSpPr>
        <p:spPr>
          <a:xfrm>
            <a:off x="659219" y="1690688"/>
            <a:ext cx="10694581" cy="4825308"/>
          </a:xfrm>
          <a:prstGeom prst="rect">
            <a:avLst/>
          </a:prstGeom>
          <a:noFill/>
          <a:ln>
            <a:noFill/>
          </a:ln>
        </p:spPr>
        <p:txBody>
          <a:bodyPr spcFirstLastPara="1" wrap="square" lIns="91425" tIns="45700" rIns="91425" bIns="45700" anchor="t" anchorCtr="0">
            <a:normAutofit fontScale="85000" lnSpcReduction="20000"/>
          </a:bodyPr>
          <a:lstStyle/>
          <a:p>
            <a:pPr marL="228600" lvl="0" indent="-50800" algn="l" rtl="0">
              <a:lnSpc>
                <a:spcPct val="110000"/>
              </a:lnSpc>
              <a:spcBef>
                <a:spcPts val="0"/>
              </a:spcBef>
              <a:spcAft>
                <a:spcPts val="0"/>
              </a:spcAft>
              <a:buSzPts val="2800"/>
              <a:buNone/>
            </a:pPr>
            <a:r>
              <a:rPr lang="en-US" dirty="0"/>
              <a:t>As a result of the analysis of these data, three analytic themes were developed.</a:t>
            </a:r>
          </a:p>
          <a:p>
            <a:pPr marL="228600" lvl="0" indent="-50800" algn="l" rtl="0">
              <a:lnSpc>
                <a:spcPct val="110000"/>
              </a:lnSpc>
              <a:spcBef>
                <a:spcPts val="0"/>
              </a:spcBef>
              <a:spcAft>
                <a:spcPts val="0"/>
              </a:spcAft>
              <a:buSzPts val="2800"/>
              <a:buNone/>
            </a:pPr>
            <a:endParaRPr lang="en-US" dirty="0"/>
          </a:p>
          <a:p>
            <a:pPr marL="692150" lvl="0" indent="-514350" algn="l" rtl="0">
              <a:lnSpc>
                <a:spcPct val="110000"/>
              </a:lnSpc>
              <a:spcBef>
                <a:spcPts val="0"/>
              </a:spcBef>
              <a:spcAft>
                <a:spcPts val="0"/>
              </a:spcAft>
              <a:buSzPts val="2800"/>
              <a:buFont typeface="+mj-lt"/>
              <a:buAutoNum type="arabicPeriod"/>
            </a:pPr>
            <a:r>
              <a:rPr lang="en-US" dirty="0"/>
              <a:t>Children with disabilities had opportunities for access to and participation in general education EC classrooms, resulting in children with and without disabilities learning social and developmental/academic skills together.</a:t>
            </a:r>
          </a:p>
          <a:p>
            <a:pPr marL="692150" lvl="0" indent="-514350" algn="l" rtl="0">
              <a:lnSpc>
                <a:spcPct val="110000"/>
              </a:lnSpc>
              <a:spcBef>
                <a:spcPts val="0"/>
              </a:spcBef>
              <a:spcAft>
                <a:spcPts val="0"/>
              </a:spcAft>
              <a:buSzPts val="2800"/>
              <a:buFont typeface="+mj-lt"/>
              <a:buAutoNum type="arabicPeriod"/>
            </a:pPr>
            <a:endParaRPr lang="en-US" dirty="0"/>
          </a:p>
          <a:p>
            <a:pPr marL="692150" lvl="0" indent="-514350" algn="l" rtl="0">
              <a:lnSpc>
                <a:spcPct val="110000"/>
              </a:lnSpc>
              <a:spcBef>
                <a:spcPts val="0"/>
              </a:spcBef>
              <a:spcAft>
                <a:spcPts val="0"/>
              </a:spcAft>
              <a:buSzPts val="2800"/>
              <a:buFont typeface="+mj-lt"/>
              <a:buAutoNum type="arabicPeriod"/>
            </a:pPr>
            <a:r>
              <a:rPr lang="en-US" dirty="0"/>
              <a:t>Over time, the social interactions between children with and without disabilities resulted in positive relationships among the children and the valuing of the children with disabilities by peers.</a:t>
            </a:r>
          </a:p>
          <a:p>
            <a:pPr marL="692150" lvl="0" indent="-514350" algn="l" rtl="0">
              <a:lnSpc>
                <a:spcPct val="110000"/>
              </a:lnSpc>
              <a:spcBef>
                <a:spcPts val="0"/>
              </a:spcBef>
              <a:spcAft>
                <a:spcPts val="0"/>
              </a:spcAft>
              <a:buSzPts val="2800"/>
              <a:buFont typeface="+mj-lt"/>
              <a:buAutoNum type="arabicPeriod"/>
            </a:pPr>
            <a:endParaRPr lang="en-US" dirty="0"/>
          </a:p>
          <a:p>
            <a:pPr marL="692150" lvl="0" indent="-514350" algn="l" rtl="0">
              <a:lnSpc>
                <a:spcPct val="110000"/>
              </a:lnSpc>
              <a:spcBef>
                <a:spcPts val="0"/>
              </a:spcBef>
              <a:spcAft>
                <a:spcPts val="0"/>
              </a:spcAft>
              <a:buSzPts val="2800"/>
              <a:buFont typeface="+mj-lt"/>
              <a:buAutoNum type="arabicPeriod"/>
            </a:pPr>
            <a:r>
              <a:rPr lang="en-US" dirty="0"/>
              <a:t>The students with and without disabilities were autonomous in their interactions, taking ownership of the interactions. This autonomy increased over time.</a:t>
            </a:r>
          </a:p>
          <a:p>
            <a:pPr marL="228600" lvl="0" indent="-50800" algn="l" rtl="0">
              <a:lnSpc>
                <a:spcPct val="110000"/>
              </a:lnSpc>
              <a:spcBef>
                <a:spcPts val="0"/>
              </a:spcBef>
              <a:spcAft>
                <a:spcPts val="0"/>
              </a:spcAft>
              <a:buSzPts val="2800"/>
              <a:buNone/>
            </a:pPr>
            <a:endParaRPr dirty="0"/>
          </a:p>
        </p:txBody>
      </p:sp>
      <p:pic>
        <p:nvPicPr>
          <p:cNvPr id="168" name="Google Shape;168;p6"/>
          <p:cNvPicPr preferRelativeResize="0"/>
          <p:nvPr/>
        </p:nvPicPr>
        <p:blipFill rotWithShape="1">
          <a:blip r:embed="rId3">
            <a:alphaModFix/>
          </a:blip>
          <a:srcRect/>
          <a:stretch/>
        </p:blipFill>
        <p:spPr>
          <a:xfrm>
            <a:off x="9241280" y="10419"/>
            <a:ext cx="2950720" cy="134123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dirty="0"/>
              <a:t>How can you use this research?</a:t>
            </a:r>
            <a:endParaRPr dirty="0"/>
          </a:p>
        </p:txBody>
      </p:sp>
      <p:sp>
        <p:nvSpPr>
          <p:cNvPr id="174" name="Google Shape;174;p7"/>
          <p:cNvSpPr txBox="1">
            <a:spLocks noGrp="1"/>
          </p:cNvSpPr>
          <p:nvPr>
            <p:ph type="body" idx="1"/>
          </p:nvPr>
        </p:nvSpPr>
        <p:spPr>
          <a:xfrm>
            <a:off x="838199" y="1825625"/>
            <a:ext cx="10804451" cy="4777194"/>
          </a:xfrm>
          <a:prstGeom prst="rect">
            <a:avLst/>
          </a:prstGeom>
          <a:noFill/>
          <a:ln>
            <a:noFill/>
          </a:ln>
        </p:spPr>
        <p:txBody>
          <a:bodyPr spcFirstLastPara="1" wrap="square" lIns="91425" tIns="45700" rIns="91425" bIns="45700" anchor="t" anchorCtr="0">
            <a:normAutofit fontScale="77500" lnSpcReduction="20000"/>
          </a:bodyPr>
          <a:lstStyle/>
          <a:p>
            <a:pPr marL="228600" lvl="0" indent="-50800" algn="l" rtl="0">
              <a:lnSpc>
                <a:spcPct val="110000"/>
              </a:lnSpc>
              <a:spcBef>
                <a:spcPts val="0"/>
              </a:spcBef>
              <a:spcAft>
                <a:spcPts val="0"/>
              </a:spcAft>
              <a:buSzPts val="2800"/>
              <a:buNone/>
            </a:pPr>
            <a:r>
              <a:rPr lang="en-US" dirty="0"/>
              <a:t>The focus of this study on inclusion and its benefits is consistent with ECI service and policy developments in Australia for the last decade. </a:t>
            </a:r>
          </a:p>
          <a:p>
            <a:pPr marL="228600" lvl="0" indent="-50800" algn="l" rtl="0">
              <a:lnSpc>
                <a:spcPct val="110000"/>
              </a:lnSpc>
              <a:spcBef>
                <a:spcPts val="0"/>
              </a:spcBef>
              <a:spcAft>
                <a:spcPts val="0"/>
              </a:spcAft>
              <a:buSzPts val="2800"/>
              <a:buNone/>
            </a:pPr>
            <a:endParaRPr lang="en-US" dirty="0"/>
          </a:p>
          <a:p>
            <a:pPr marL="228600" lvl="0" indent="-50800" algn="l" rtl="0">
              <a:lnSpc>
                <a:spcPct val="110000"/>
              </a:lnSpc>
              <a:spcBef>
                <a:spcPts val="0"/>
              </a:spcBef>
              <a:spcAft>
                <a:spcPts val="0"/>
              </a:spcAft>
              <a:buSzPts val="2800"/>
              <a:buNone/>
            </a:pPr>
            <a:r>
              <a:rPr lang="en-US" dirty="0"/>
              <a:t>This meta-synthesis provides additional evidence that EC inclusion can result in positive outcomes for children, supporting the call to expand the availability of high-quality inclusion programs. </a:t>
            </a:r>
          </a:p>
          <a:p>
            <a:pPr marL="228600" lvl="0" indent="-50800" algn="l" rtl="0">
              <a:lnSpc>
                <a:spcPct val="110000"/>
              </a:lnSpc>
              <a:spcBef>
                <a:spcPts val="0"/>
              </a:spcBef>
              <a:spcAft>
                <a:spcPts val="0"/>
              </a:spcAft>
              <a:buSzPts val="2800"/>
              <a:buNone/>
            </a:pPr>
            <a:endParaRPr lang="en-US" dirty="0"/>
          </a:p>
          <a:p>
            <a:pPr marL="228600" lvl="0" indent="-50800" algn="l" rtl="0">
              <a:lnSpc>
                <a:spcPct val="110000"/>
              </a:lnSpc>
              <a:spcBef>
                <a:spcPts val="0"/>
              </a:spcBef>
              <a:spcAft>
                <a:spcPts val="0"/>
              </a:spcAft>
              <a:buSzPts val="2800"/>
              <a:buNone/>
            </a:pPr>
            <a:r>
              <a:rPr lang="en-US" dirty="0"/>
              <a:t>Further, the researchers indicate that the findings highlight the need to understand the timing, type, intensity, and frequency of preservice and professional development that results in EC educators holding positive perspectives of inclusion. </a:t>
            </a:r>
          </a:p>
          <a:p>
            <a:pPr marL="228600" lvl="0" indent="-50800" algn="l" rtl="0">
              <a:lnSpc>
                <a:spcPct val="110000"/>
              </a:lnSpc>
              <a:spcBef>
                <a:spcPts val="0"/>
              </a:spcBef>
              <a:spcAft>
                <a:spcPts val="0"/>
              </a:spcAft>
              <a:buSzPts val="2800"/>
              <a:buNone/>
            </a:pPr>
            <a:endParaRPr lang="en-US" dirty="0"/>
          </a:p>
          <a:p>
            <a:pPr marL="228600" lvl="0" indent="-50800" algn="l" rtl="0">
              <a:lnSpc>
                <a:spcPct val="110000"/>
              </a:lnSpc>
              <a:spcBef>
                <a:spcPts val="0"/>
              </a:spcBef>
              <a:spcAft>
                <a:spcPts val="0"/>
              </a:spcAft>
              <a:buSzPts val="2800"/>
              <a:buNone/>
            </a:pPr>
            <a:r>
              <a:rPr lang="en-US" dirty="0"/>
              <a:t>This provides us with further guidance on the development of undergraduate and early career support for EC educators and ECI practitioners in an Australian context as well as opportunities for future research. </a:t>
            </a:r>
          </a:p>
          <a:p>
            <a:pPr marL="228600" lvl="0" indent="-50800" algn="l" rtl="0">
              <a:lnSpc>
                <a:spcPct val="110000"/>
              </a:lnSpc>
              <a:spcBef>
                <a:spcPts val="0"/>
              </a:spcBef>
              <a:spcAft>
                <a:spcPts val="0"/>
              </a:spcAft>
              <a:buSzPts val="2800"/>
              <a:buNone/>
            </a:pPr>
            <a:endParaRPr lang="en-US" dirty="0"/>
          </a:p>
          <a:p>
            <a:pPr marL="228600" lvl="0" indent="-50800" algn="l" rtl="0">
              <a:lnSpc>
                <a:spcPct val="110000"/>
              </a:lnSpc>
              <a:spcBef>
                <a:spcPts val="0"/>
              </a:spcBef>
              <a:spcAft>
                <a:spcPts val="0"/>
              </a:spcAft>
              <a:buSzPts val="2800"/>
              <a:buNone/>
            </a:pPr>
            <a:endParaRPr dirty="0"/>
          </a:p>
        </p:txBody>
      </p:sp>
      <p:pic>
        <p:nvPicPr>
          <p:cNvPr id="175" name="Google Shape;175;p7"/>
          <p:cNvPicPr preferRelativeResize="0"/>
          <p:nvPr/>
        </p:nvPicPr>
        <p:blipFill rotWithShape="1">
          <a:blip r:embed="rId3">
            <a:alphaModFix/>
          </a:blip>
          <a:srcRect/>
          <a:stretch/>
        </p:blipFill>
        <p:spPr>
          <a:xfrm>
            <a:off x="9241280" y="10419"/>
            <a:ext cx="2950720" cy="1341236"/>
          </a:xfrm>
          <a:prstGeom prst="rect">
            <a:avLst/>
          </a:prstGeom>
          <a:noFill/>
          <a:ln>
            <a:noFill/>
          </a:ln>
        </p:spPr>
      </p:pic>
    </p:spTree>
  </p:cSld>
  <p:clrMapOvr>
    <a:masterClrMapping/>
  </p:clrMapOvr>
</p:sld>
</file>

<file path=ppt/theme/theme1.xml><?xml version="1.0" encoding="utf-8"?>
<a:theme xmlns:a="http://schemas.openxmlformats.org/drawingml/2006/main" name="ExploreVTI">
  <a:themeElements>
    <a:clrScheme name="Custom 33">
      <a:dk1>
        <a:srgbClr val="000000"/>
      </a:dk1>
      <a:lt1>
        <a:srgbClr val="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5975</TotalTime>
  <Words>1058</Words>
  <Application>Microsoft Office PowerPoint</Application>
  <PresentationFormat>Widescreen</PresentationFormat>
  <Paragraphs>106</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Avenir</vt:lpstr>
      <vt:lpstr>Calibri</vt:lpstr>
      <vt:lpstr>Rockwell</vt:lpstr>
      <vt:lpstr>Quattrocento Sans</vt:lpstr>
      <vt:lpstr>ExploreVTI</vt:lpstr>
      <vt:lpstr>       Research Snapshot No. 10  Meta-Synthesis of Qualitative Studies: Inclusion in the Early Childhood Years  Hanline, M. F., Eldridge, J. N., &amp; Robbins, A.</vt:lpstr>
      <vt:lpstr>What you need to know</vt:lpstr>
      <vt:lpstr>What is this research about?</vt:lpstr>
      <vt:lpstr>What is this research about?</vt:lpstr>
      <vt:lpstr>What did the researchers do?</vt:lpstr>
      <vt:lpstr>What did the researchers do?</vt:lpstr>
      <vt:lpstr>What did the researchers find?</vt:lpstr>
      <vt:lpstr>What did the researchers find?</vt:lpstr>
      <vt:lpstr>How can you use this research?</vt:lpstr>
      <vt:lpstr>How can you use this research?</vt:lpstr>
      <vt:lpstr>Where to from here?</vt:lpstr>
      <vt:lpstr>About the researchers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Research Snapshot No. 1 Title of Article, Author</dc:title>
  <dc:creator>Paula Buttigieg</dc:creator>
  <cp:lastModifiedBy>Kerry Bull</cp:lastModifiedBy>
  <cp:revision>1</cp:revision>
  <dcterms:created xsi:type="dcterms:W3CDTF">2021-10-12T13:59:23Z</dcterms:created>
  <dcterms:modified xsi:type="dcterms:W3CDTF">2024-10-06T22:04:20Z</dcterms:modified>
</cp:coreProperties>
</file>