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Quattrocento Sans" panose="020B0604020202020204" charset="0"/>
      <p:regular r:id="rId16"/>
      <p:bold r:id="rId17"/>
      <p:italic r:id="rId18"/>
      <p:boldItalic r:id="rId19"/>
    </p:embeddedFont>
    <p:embeddedFont>
      <p:font typeface="Rockwell" panose="02060603020205020403" pitchFamily="18"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y8XoI2qaXTReP8S9n0l5tshlq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7AAD-5851-499D-8FC6-2F8970226494}" v="15" dt="2025-04-23T07:55:17.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59" autoAdjust="0"/>
  </p:normalViewPr>
  <p:slideViewPr>
    <p:cSldViewPr snapToGrid="0">
      <p:cViewPr varScale="1">
        <p:scale>
          <a:sx n="46" d="100"/>
          <a:sy n="46" d="100"/>
        </p:scale>
        <p:origin x="1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Gavidia-Payne" userId="98ad846b-717b-4061-86e1-9d550b03f45a" providerId="ADAL" clId="{F1337AAD-5851-499D-8FC6-2F8970226494}"/>
    <pc:docChg chg="undo custSel modSld">
      <pc:chgData name="Susana Gavidia-Payne" userId="98ad846b-717b-4061-86e1-9d550b03f45a" providerId="ADAL" clId="{F1337AAD-5851-499D-8FC6-2F8970226494}" dt="2025-04-27T06:51:34.256" v="2157" actId="20577"/>
      <pc:docMkLst>
        <pc:docMk/>
      </pc:docMkLst>
      <pc:sldChg chg="addSp delSp modSp mod modNotesTx">
        <pc:chgData name="Susana Gavidia-Payne" userId="98ad846b-717b-4061-86e1-9d550b03f45a" providerId="ADAL" clId="{F1337AAD-5851-499D-8FC6-2F8970226494}" dt="2025-04-26T23:36:00.732" v="1535" actId="6549"/>
        <pc:sldMkLst>
          <pc:docMk/>
          <pc:sldMk cId="0" sldId="256"/>
        </pc:sldMkLst>
        <pc:spChg chg="mod">
          <ac:chgData name="Susana Gavidia-Payne" userId="98ad846b-717b-4061-86e1-9d550b03f45a" providerId="ADAL" clId="{F1337AAD-5851-499D-8FC6-2F8970226494}" dt="2025-04-26T23:18:35.453" v="1520" actId="14100"/>
          <ac:spMkLst>
            <pc:docMk/>
            <pc:sldMk cId="0" sldId="256"/>
            <ac:spMk id="109" creationId="{00000000-0000-0000-0000-000000000000}"/>
          </ac:spMkLst>
        </pc:spChg>
        <pc:spChg chg="mod">
          <ac:chgData name="Susana Gavidia-Payne" userId="98ad846b-717b-4061-86e1-9d550b03f45a" providerId="ADAL" clId="{F1337AAD-5851-499D-8FC6-2F8970226494}" dt="2025-04-23T08:10:37.779" v="656" actId="2711"/>
          <ac:spMkLst>
            <pc:docMk/>
            <pc:sldMk cId="0" sldId="256"/>
            <ac:spMk id="119" creationId="{00000000-0000-0000-0000-000000000000}"/>
          </ac:spMkLst>
        </pc:spChg>
        <pc:spChg chg="del mod">
          <ac:chgData name="Susana Gavidia-Payne" userId="98ad846b-717b-4061-86e1-9d550b03f45a" providerId="ADAL" clId="{F1337AAD-5851-499D-8FC6-2F8970226494}" dt="2025-04-23T08:21:18.803" v="825" actId="478"/>
          <ac:spMkLst>
            <pc:docMk/>
            <pc:sldMk cId="0" sldId="256"/>
            <ac:spMk id="137" creationId="{00000000-0000-0000-0000-000000000000}"/>
          </ac:spMkLst>
        </pc:spChg>
        <pc:spChg chg="mod">
          <ac:chgData name="Susana Gavidia-Payne" userId="98ad846b-717b-4061-86e1-9d550b03f45a" providerId="ADAL" clId="{F1337AAD-5851-499D-8FC6-2F8970226494}" dt="2025-04-23T07:05:14.584" v="51" actId="20577"/>
          <ac:spMkLst>
            <pc:docMk/>
            <pc:sldMk cId="0" sldId="256"/>
            <ac:spMk id="139" creationId="{00000000-0000-0000-0000-000000000000}"/>
          </ac:spMkLst>
        </pc:spChg>
        <pc:spChg chg="mod">
          <ac:chgData name="Susana Gavidia-Payne" userId="98ad846b-717b-4061-86e1-9d550b03f45a" providerId="ADAL" clId="{F1337AAD-5851-499D-8FC6-2F8970226494}" dt="2025-04-23T08:20:56.378" v="819" actId="1076"/>
          <ac:spMkLst>
            <pc:docMk/>
            <pc:sldMk cId="0" sldId="256"/>
            <ac:spMk id="140" creationId="{00000000-0000-0000-0000-000000000000}"/>
          </ac:spMkLst>
        </pc:spChg>
        <pc:grpChg chg="mod">
          <ac:chgData name="Susana Gavidia-Payne" userId="98ad846b-717b-4061-86e1-9d550b03f45a" providerId="ADAL" clId="{F1337AAD-5851-499D-8FC6-2F8970226494}" dt="2025-04-23T07:16:53.213" v="101" actId="1076"/>
          <ac:grpSpMkLst>
            <pc:docMk/>
            <pc:sldMk cId="0" sldId="256"/>
            <ac:grpSpMk id="124" creationId="{00000000-0000-0000-0000-000000000000}"/>
          </ac:grpSpMkLst>
        </pc:grpChg>
        <pc:picChg chg="add del mod">
          <ac:chgData name="Susana Gavidia-Payne" userId="98ad846b-717b-4061-86e1-9d550b03f45a" providerId="ADAL" clId="{F1337AAD-5851-499D-8FC6-2F8970226494}" dt="2025-04-23T08:21:22.535" v="826" actId="478"/>
          <ac:picMkLst>
            <pc:docMk/>
            <pc:sldMk cId="0" sldId="256"/>
            <ac:picMk id="2" creationId="{60AC64C8-8CE8-49FD-A3CA-2BC8AD7E7B77}"/>
          </ac:picMkLst>
        </pc:picChg>
        <pc:picChg chg="add mod">
          <ac:chgData name="Susana Gavidia-Payne" userId="98ad846b-717b-4061-86e1-9d550b03f45a" providerId="ADAL" clId="{F1337AAD-5851-499D-8FC6-2F8970226494}" dt="2025-04-23T08:21:26.102" v="827" actId="1076"/>
          <ac:picMkLst>
            <pc:docMk/>
            <pc:sldMk cId="0" sldId="256"/>
            <ac:picMk id="36" creationId="{3ECA4F83-85B3-4BF4-A14C-1B0F9C62F1A9}"/>
          </ac:picMkLst>
        </pc:picChg>
        <pc:picChg chg="mod">
          <ac:chgData name="Susana Gavidia-Payne" userId="98ad846b-717b-4061-86e1-9d550b03f45a" providerId="ADAL" clId="{F1337AAD-5851-499D-8FC6-2F8970226494}" dt="2025-04-23T07:16:36.801" v="100" actId="1076"/>
          <ac:picMkLst>
            <pc:docMk/>
            <pc:sldMk cId="0" sldId="256"/>
            <ac:picMk id="135" creationId="{00000000-0000-0000-0000-000000000000}"/>
          </ac:picMkLst>
        </pc:picChg>
      </pc:sldChg>
      <pc:sldChg chg="modSp mod">
        <pc:chgData name="Susana Gavidia-Payne" userId="98ad846b-717b-4061-86e1-9d550b03f45a" providerId="ADAL" clId="{F1337AAD-5851-499D-8FC6-2F8970226494}" dt="2025-04-27T06:51:34.256" v="2157" actId="20577"/>
        <pc:sldMkLst>
          <pc:docMk/>
          <pc:sldMk cId="0" sldId="257"/>
        </pc:sldMkLst>
        <pc:spChg chg="mod">
          <ac:chgData name="Susana Gavidia-Payne" userId="98ad846b-717b-4061-86e1-9d550b03f45a" providerId="ADAL" clId="{F1337AAD-5851-499D-8FC6-2F8970226494}" dt="2025-04-27T06:51:34.256" v="2157" actId="20577"/>
          <ac:spMkLst>
            <pc:docMk/>
            <pc:sldMk cId="0" sldId="257"/>
            <ac:spMk id="146" creationId="{00000000-0000-0000-0000-000000000000}"/>
          </ac:spMkLst>
        </pc:spChg>
      </pc:sldChg>
      <pc:sldChg chg="modSp mod">
        <pc:chgData name="Susana Gavidia-Payne" userId="98ad846b-717b-4061-86e1-9d550b03f45a" providerId="ADAL" clId="{F1337AAD-5851-499D-8FC6-2F8970226494}" dt="2025-04-26T23:46:59.661" v="1623" actId="255"/>
        <pc:sldMkLst>
          <pc:docMk/>
          <pc:sldMk cId="0" sldId="258"/>
        </pc:sldMkLst>
        <pc:spChg chg="mod">
          <ac:chgData name="Susana Gavidia-Payne" userId="98ad846b-717b-4061-86e1-9d550b03f45a" providerId="ADAL" clId="{F1337AAD-5851-499D-8FC6-2F8970226494}" dt="2025-04-26T23:46:59.661" v="1623" actId="255"/>
          <ac:spMkLst>
            <pc:docMk/>
            <pc:sldMk cId="0" sldId="258"/>
            <ac:spMk id="153" creationId="{00000000-0000-0000-0000-000000000000}"/>
          </ac:spMkLst>
        </pc:spChg>
      </pc:sldChg>
      <pc:sldChg chg="modSp mod">
        <pc:chgData name="Susana Gavidia-Payne" userId="98ad846b-717b-4061-86e1-9d550b03f45a" providerId="ADAL" clId="{F1337AAD-5851-499D-8FC6-2F8970226494}" dt="2025-04-26T23:55:45.908" v="1957" actId="6549"/>
        <pc:sldMkLst>
          <pc:docMk/>
          <pc:sldMk cId="0" sldId="259"/>
        </pc:sldMkLst>
        <pc:spChg chg="mod">
          <ac:chgData name="Susana Gavidia-Payne" userId="98ad846b-717b-4061-86e1-9d550b03f45a" providerId="ADAL" clId="{F1337AAD-5851-499D-8FC6-2F8970226494}" dt="2025-04-26T23:55:45.908" v="1957" actId="6549"/>
          <ac:spMkLst>
            <pc:docMk/>
            <pc:sldMk cId="0" sldId="259"/>
            <ac:spMk id="160" creationId="{00000000-0000-0000-0000-000000000000}"/>
          </ac:spMkLst>
        </pc:spChg>
      </pc:sldChg>
      <pc:sldChg chg="modSp mod">
        <pc:chgData name="Susana Gavidia-Payne" userId="98ad846b-717b-4061-86e1-9d550b03f45a" providerId="ADAL" clId="{F1337AAD-5851-499D-8FC6-2F8970226494}" dt="2025-04-27T00:02:31.769" v="1972" actId="255"/>
        <pc:sldMkLst>
          <pc:docMk/>
          <pc:sldMk cId="0" sldId="260"/>
        </pc:sldMkLst>
        <pc:spChg chg="mod">
          <ac:chgData name="Susana Gavidia-Payne" userId="98ad846b-717b-4061-86e1-9d550b03f45a" providerId="ADAL" clId="{F1337AAD-5851-499D-8FC6-2F8970226494}" dt="2025-04-27T00:02:31.769" v="1972" actId="255"/>
          <ac:spMkLst>
            <pc:docMk/>
            <pc:sldMk cId="0" sldId="260"/>
            <ac:spMk id="167" creationId="{00000000-0000-0000-0000-000000000000}"/>
          </ac:spMkLst>
        </pc:spChg>
      </pc:sldChg>
      <pc:sldChg chg="modSp mod">
        <pc:chgData name="Susana Gavidia-Payne" userId="98ad846b-717b-4061-86e1-9d550b03f45a" providerId="ADAL" clId="{F1337AAD-5851-499D-8FC6-2F8970226494}" dt="2025-04-27T02:02:47.609" v="2144" actId="20577"/>
        <pc:sldMkLst>
          <pc:docMk/>
          <pc:sldMk cId="0" sldId="261"/>
        </pc:sldMkLst>
        <pc:spChg chg="mod">
          <ac:chgData name="Susana Gavidia-Payne" userId="98ad846b-717b-4061-86e1-9d550b03f45a" providerId="ADAL" clId="{F1337AAD-5851-499D-8FC6-2F8970226494}" dt="2025-04-27T02:02:47.609" v="2144" actId="20577"/>
          <ac:spMkLst>
            <pc:docMk/>
            <pc:sldMk cId="0" sldId="261"/>
            <ac:spMk id="174" creationId="{00000000-0000-0000-0000-000000000000}"/>
          </ac:spMkLst>
        </pc:spChg>
      </pc:sldChg>
      <pc:sldChg chg="modSp mod">
        <pc:chgData name="Susana Gavidia-Payne" userId="98ad846b-717b-4061-86e1-9d550b03f45a" providerId="ADAL" clId="{F1337AAD-5851-499D-8FC6-2F8970226494}" dt="2025-04-23T08:19:31.969" v="815" actId="20577"/>
        <pc:sldMkLst>
          <pc:docMk/>
          <pc:sldMk cId="0" sldId="262"/>
        </pc:sldMkLst>
        <pc:spChg chg="mod">
          <ac:chgData name="Susana Gavidia-Payne" userId="98ad846b-717b-4061-86e1-9d550b03f45a" providerId="ADAL" clId="{F1337AAD-5851-499D-8FC6-2F8970226494}" dt="2025-04-23T08:19:31.969" v="815" actId="20577"/>
          <ac:spMkLst>
            <pc:docMk/>
            <pc:sldMk cId="0" sldId="262"/>
            <ac:spMk id="181" creationId="{00000000-0000-0000-0000-000000000000}"/>
          </ac:spMkLst>
        </pc:spChg>
      </pc:sldChg>
      <pc:sldChg chg="addSp delSp modSp mod chgLayout">
        <pc:chgData name="Susana Gavidia-Payne" userId="98ad846b-717b-4061-86e1-9d550b03f45a" providerId="ADAL" clId="{F1337AAD-5851-499D-8FC6-2F8970226494}" dt="2025-04-27T00:19:07.836" v="2011" actId="14100"/>
        <pc:sldMkLst>
          <pc:docMk/>
          <pc:sldMk cId="0" sldId="263"/>
        </pc:sldMkLst>
        <pc:spChg chg="add del">
          <ac:chgData name="Susana Gavidia-Payne" userId="98ad846b-717b-4061-86e1-9d550b03f45a" providerId="ADAL" clId="{F1337AAD-5851-499D-8FC6-2F8970226494}" dt="2025-04-23T07:49:59.972" v="524"/>
          <ac:spMkLst>
            <pc:docMk/>
            <pc:sldMk cId="0" sldId="263"/>
            <ac:spMk id="2" creationId="{61DB9826-105C-4D91-AF08-CD2EB3AFEC33}"/>
          </ac:spMkLst>
        </pc:spChg>
        <pc:spChg chg="add del">
          <ac:chgData name="Susana Gavidia-Payne" userId="98ad846b-717b-4061-86e1-9d550b03f45a" providerId="ADAL" clId="{F1337AAD-5851-499D-8FC6-2F8970226494}" dt="2025-04-23T07:49:59.972" v="524"/>
          <ac:spMkLst>
            <pc:docMk/>
            <pc:sldMk cId="0" sldId="263"/>
            <ac:spMk id="3" creationId="{66B4E015-BABB-402C-82C7-3B318801657A}"/>
          </ac:spMkLst>
        </pc:spChg>
        <pc:spChg chg="add del mod">
          <ac:chgData name="Susana Gavidia-Payne" userId="98ad846b-717b-4061-86e1-9d550b03f45a" providerId="ADAL" clId="{F1337AAD-5851-499D-8FC6-2F8970226494}" dt="2025-04-23T07:50:42.413" v="528"/>
          <ac:spMkLst>
            <pc:docMk/>
            <pc:sldMk cId="0" sldId="263"/>
            <ac:spMk id="4" creationId="{38F62F27-C02B-4D92-89A6-76F3A75670E2}"/>
          </ac:spMkLst>
        </pc:spChg>
        <pc:spChg chg="add del mod">
          <ac:chgData name="Susana Gavidia-Payne" userId="98ad846b-717b-4061-86e1-9d550b03f45a" providerId="ADAL" clId="{F1337AAD-5851-499D-8FC6-2F8970226494}" dt="2025-04-23T07:50:42.413" v="528"/>
          <ac:spMkLst>
            <pc:docMk/>
            <pc:sldMk cId="0" sldId="263"/>
            <ac:spMk id="5" creationId="{44C5BD87-8036-483A-BAFC-DE9EFC7BF043}"/>
          </ac:spMkLst>
        </pc:spChg>
        <pc:spChg chg="add del mod">
          <ac:chgData name="Susana Gavidia-Payne" userId="98ad846b-717b-4061-86e1-9d550b03f45a" providerId="ADAL" clId="{F1337AAD-5851-499D-8FC6-2F8970226494}" dt="2025-04-23T07:51:20.340" v="531" actId="478"/>
          <ac:spMkLst>
            <pc:docMk/>
            <pc:sldMk cId="0" sldId="263"/>
            <ac:spMk id="6" creationId="{56B254CB-A41C-4B9E-85AB-491709AB247F}"/>
          </ac:spMkLst>
        </pc:spChg>
        <pc:spChg chg="add del mod">
          <ac:chgData name="Susana Gavidia-Payne" userId="98ad846b-717b-4061-86e1-9d550b03f45a" providerId="ADAL" clId="{F1337AAD-5851-499D-8FC6-2F8970226494}" dt="2025-04-23T07:51:20.340" v="531" actId="478"/>
          <ac:spMkLst>
            <pc:docMk/>
            <pc:sldMk cId="0" sldId="263"/>
            <ac:spMk id="7" creationId="{DE178D38-DC31-43B2-832A-1ED49706C7D8}"/>
          </ac:spMkLst>
        </pc:spChg>
        <pc:spChg chg="add del mod ord">
          <ac:chgData name="Susana Gavidia-Payne" userId="98ad846b-717b-4061-86e1-9d550b03f45a" providerId="ADAL" clId="{F1337AAD-5851-499D-8FC6-2F8970226494}" dt="2025-04-27T00:19:07.836" v="2011" actId="14100"/>
          <ac:spMkLst>
            <pc:docMk/>
            <pc:sldMk cId="0" sldId="263"/>
            <ac:spMk id="9" creationId="{1617BCB1-467F-468B-B7AA-3802253173A1}"/>
          </ac:spMkLst>
        </pc:spChg>
        <pc:spChg chg="add del">
          <ac:chgData name="Susana Gavidia-Payne" userId="98ad846b-717b-4061-86e1-9d550b03f45a" providerId="ADAL" clId="{F1337AAD-5851-499D-8FC6-2F8970226494}" dt="2025-04-23T07:55:17.102" v="538"/>
          <ac:spMkLst>
            <pc:docMk/>
            <pc:sldMk cId="0" sldId="263"/>
            <ac:spMk id="10" creationId="{A36E5C33-19E0-4023-820B-606A495DD2C6}"/>
          </ac:spMkLst>
        </pc:spChg>
        <pc:spChg chg="add del">
          <ac:chgData name="Susana Gavidia-Payne" userId="98ad846b-717b-4061-86e1-9d550b03f45a" providerId="ADAL" clId="{F1337AAD-5851-499D-8FC6-2F8970226494}" dt="2025-04-23T07:55:17.102" v="538"/>
          <ac:spMkLst>
            <pc:docMk/>
            <pc:sldMk cId="0" sldId="263"/>
            <ac:spMk id="11" creationId="{00BA6699-259A-4D36-AD1B-67F513791974}"/>
          </ac:spMkLst>
        </pc:spChg>
        <pc:spChg chg="add del">
          <ac:chgData name="Susana Gavidia-Payne" userId="98ad846b-717b-4061-86e1-9d550b03f45a" providerId="ADAL" clId="{F1337AAD-5851-499D-8FC6-2F8970226494}" dt="2025-04-23T07:54:20.272" v="533" actId="21"/>
          <ac:spMkLst>
            <pc:docMk/>
            <pc:sldMk cId="0" sldId="263"/>
            <ac:spMk id="15" creationId="{82328775-83C2-46EC-9364-F59113F0F6E0}"/>
          </ac:spMkLst>
        </pc:spChg>
        <pc:spChg chg="add del mod">
          <ac:chgData name="Susana Gavidia-Payne" userId="98ad846b-717b-4061-86e1-9d550b03f45a" providerId="ADAL" clId="{F1337AAD-5851-499D-8FC6-2F8970226494}" dt="2025-04-23T07:54:39.285" v="536"/>
          <ac:spMkLst>
            <pc:docMk/>
            <pc:sldMk cId="0" sldId="263"/>
            <ac:spMk id="17" creationId="{41C22C56-57C7-49E6-8255-E4E36A7101A2}"/>
          </ac:spMkLst>
        </pc:spChg>
        <pc:spChg chg="mod ord">
          <ac:chgData name="Susana Gavidia-Payne" userId="98ad846b-717b-4061-86e1-9d550b03f45a" providerId="ADAL" clId="{F1337AAD-5851-499D-8FC6-2F8970226494}" dt="2025-04-23T07:54:31.910" v="534" actId="700"/>
          <ac:spMkLst>
            <pc:docMk/>
            <pc:sldMk cId="0" sldId="263"/>
            <ac:spMk id="187" creationId="{00000000-0000-0000-0000-000000000000}"/>
          </ac:spMkLst>
        </pc:spChg>
        <pc:spChg chg="del mod">
          <ac:chgData name="Susana Gavidia-Payne" userId="98ad846b-717b-4061-86e1-9d550b03f45a" providerId="ADAL" clId="{F1337AAD-5851-499D-8FC6-2F8970226494}" dt="2025-04-23T07:51:20.340" v="531" actId="478"/>
          <ac:spMkLst>
            <pc:docMk/>
            <pc:sldMk cId="0" sldId="263"/>
            <ac:spMk id="188" creationId="{00000000-0000-0000-0000-000000000000}"/>
          </ac:spMkLst>
        </pc:spChg>
        <pc:picChg chg="add del">
          <ac:chgData name="Susana Gavidia-Payne" userId="98ad846b-717b-4061-86e1-9d550b03f45a" providerId="ADAL" clId="{F1337AAD-5851-499D-8FC6-2F8970226494}" dt="2025-04-23T07:49:59.972" v="524"/>
          <ac:picMkLst>
            <pc:docMk/>
            <pc:sldMk cId="0" sldId="263"/>
            <ac:picMk id="2049" creationId="{ECF4E1C0-D170-401B-9985-30EEAA546273}"/>
          </ac:picMkLst>
        </pc:picChg>
        <pc:picChg chg="add del mod">
          <ac:chgData name="Susana Gavidia-Payne" userId="98ad846b-717b-4061-86e1-9d550b03f45a" providerId="ADAL" clId="{F1337AAD-5851-499D-8FC6-2F8970226494}" dt="2025-04-23T07:50:42.413" v="528"/>
          <ac:picMkLst>
            <pc:docMk/>
            <pc:sldMk cId="0" sldId="263"/>
            <ac:picMk id="2052" creationId="{121F28E1-1C3B-4E64-8EB6-930B66FDE8DA}"/>
          </ac:picMkLst>
        </pc:picChg>
        <pc:picChg chg="add del mod">
          <ac:chgData name="Susana Gavidia-Payne" userId="98ad846b-717b-4061-86e1-9d550b03f45a" providerId="ADAL" clId="{F1337AAD-5851-499D-8FC6-2F8970226494}" dt="2025-04-23T07:51:20.340" v="531" actId="478"/>
          <ac:picMkLst>
            <pc:docMk/>
            <pc:sldMk cId="0" sldId="263"/>
            <ac:picMk id="2055" creationId="{12A1964F-994A-43A6-A72D-132BA761455B}"/>
          </ac:picMkLst>
        </pc:picChg>
        <pc:picChg chg="add del">
          <ac:chgData name="Susana Gavidia-Payne" userId="98ad846b-717b-4061-86e1-9d550b03f45a" providerId="ADAL" clId="{F1337AAD-5851-499D-8FC6-2F8970226494}" dt="2025-04-23T07:55:17.102" v="538"/>
          <ac:picMkLst>
            <pc:docMk/>
            <pc:sldMk cId="0" sldId="263"/>
            <ac:picMk id="2058" creationId="{C687AF0D-648F-4376-BB05-585D65C3C96A}"/>
          </ac:picMkLst>
        </pc:picChg>
      </pc:sldChg>
      <pc:sldChg chg="modSp mod">
        <pc:chgData name="Susana Gavidia-Payne" userId="98ad846b-717b-4061-86e1-9d550b03f45a" providerId="ADAL" clId="{F1337AAD-5851-499D-8FC6-2F8970226494}" dt="2025-04-27T00:20:17.069" v="2022" actId="255"/>
        <pc:sldMkLst>
          <pc:docMk/>
          <pc:sldMk cId="0" sldId="264"/>
        </pc:sldMkLst>
        <pc:spChg chg="mod">
          <ac:chgData name="Susana Gavidia-Payne" userId="98ad846b-717b-4061-86e1-9d550b03f45a" providerId="ADAL" clId="{F1337AAD-5851-499D-8FC6-2F8970226494}" dt="2025-04-27T00:20:17.069" v="2022" actId="255"/>
          <ac:spMkLst>
            <pc:docMk/>
            <pc:sldMk cId="0" sldId="264"/>
            <ac:spMk id="194" creationId="{00000000-0000-0000-0000-000000000000}"/>
          </ac:spMkLst>
        </pc:spChg>
        <pc:spChg chg="mod">
          <ac:chgData name="Susana Gavidia-Payne" userId="98ad846b-717b-4061-86e1-9d550b03f45a" providerId="ADAL" clId="{F1337AAD-5851-499D-8FC6-2F8970226494}" dt="2025-04-23T08:20:08.685" v="817" actId="2711"/>
          <ac:spMkLst>
            <pc:docMk/>
            <pc:sldMk cId="0" sldId="264"/>
            <ac:spMk id="195" creationId="{00000000-0000-0000-0000-000000000000}"/>
          </ac:spMkLst>
        </pc:spChg>
        <pc:spChg chg="mod">
          <ac:chgData name="Susana Gavidia-Payne" userId="98ad846b-717b-4061-86e1-9d550b03f45a" providerId="ADAL" clId="{F1337AAD-5851-499D-8FC6-2F8970226494}" dt="2025-04-23T08:05:39.311" v="635" actId="207"/>
          <ac:spMkLst>
            <pc:docMk/>
            <pc:sldMk cId="0" sldId="264"/>
            <ac:spMk id="1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SzPts val="2400"/>
              <a:buNone/>
              <a:defRPr sz="24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6000"/>
              <a:buFont typeface="Rockwel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2400"/>
              <a:buNone/>
              <a:defRPr sz="2400">
                <a:solidFill>
                  <a:srgbClr val="888888"/>
                </a:solidFill>
              </a:defRPr>
            </a:lvl1pPr>
            <a:lvl2pPr marL="914400" lvl="1" indent="-228600" algn="l">
              <a:lnSpc>
                <a:spcPct val="110000"/>
              </a:lnSpc>
              <a:spcBef>
                <a:spcPts val="500"/>
              </a:spcBef>
              <a:spcAft>
                <a:spcPts val="0"/>
              </a:spcAft>
              <a:buSzPts val="2000"/>
              <a:buNone/>
              <a:defRPr sz="2000">
                <a:solidFill>
                  <a:srgbClr val="888888"/>
                </a:solidFill>
              </a:defRPr>
            </a:lvl2pPr>
            <a:lvl3pPr marL="1371600" lvl="2" indent="-228600" algn="l">
              <a:lnSpc>
                <a:spcPct val="110000"/>
              </a:lnSpc>
              <a:spcBef>
                <a:spcPts val="500"/>
              </a:spcBef>
              <a:spcAft>
                <a:spcPts val="0"/>
              </a:spcAft>
              <a:buSzPts val="1800"/>
              <a:buNone/>
              <a:defRPr sz="1800">
                <a:solidFill>
                  <a:srgbClr val="888888"/>
                </a:solidFill>
              </a:defRPr>
            </a:lvl3pPr>
            <a:lvl4pPr marL="1828800" lvl="3" indent="-228600" algn="l">
              <a:lnSpc>
                <a:spcPct val="110000"/>
              </a:lnSpc>
              <a:spcBef>
                <a:spcPts val="500"/>
              </a:spcBef>
              <a:spcAft>
                <a:spcPts val="0"/>
              </a:spcAft>
              <a:buSzPts val="1600"/>
              <a:buNone/>
              <a:defRPr sz="1600">
                <a:solidFill>
                  <a:srgbClr val="888888"/>
                </a:solidFill>
              </a:defRPr>
            </a:lvl4pPr>
            <a:lvl5pPr marL="2286000" lvl="4" indent="-228600" algn="l">
              <a:lnSpc>
                <a:spcPct val="11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SzPts val="2400"/>
              <a:buNone/>
              <a:defRPr sz="2400" b="1"/>
            </a:lvl1pPr>
            <a:lvl2pPr marL="914400" lvl="1" indent="-228600" algn="l">
              <a:lnSpc>
                <a:spcPct val="110000"/>
              </a:lnSpc>
              <a:spcBef>
                <a:spcPts val="500"/>
              </a:spcBef>
              <a:spcAft>
                <a:spcPts val="0"/>
              </a:spcAft>
              <a:buSzPts val="2000"/>
              <a:buNone/>
              <a:defRPr sz="2000" b="1"/>
            </a:lvl2pPr>
            <a:lvl3pPr marL="1371600" lvl="2" indent="-228600" algn="l">
              <a:lnSpc>
                <a:spcPct val="110000"/>
              </a:lnSpc>
              <a:spcBef>
                <a:spcPts val="500"/>
              </a:spcBef>
              <a:spcAft>
                <a:spcPts val="0"/>
              </a:spcAft>
              <a:buSzPts val="1800"/>
              <a:buNone/>
              <a:defRPr sz="1800" b="1"/>
            </a:lvl3pPr>
            <a:lvl4pPr marL="1828800" lvl="3" indent="-228600" algn="l">
              <a:lnSpc>
                <a:spcPct val="110000"/>
              </a:lnSpc>
              <a:spcBef>
                <a:spcPts val="500"/>
              </a:spcBef>
              <a:spcAft>
                <a:spcPts val="0"/>
              </a:spcAft>
              <a:buSzPts val="1600"/>
              <a:buNone/>
              <a:defRPr sz="1600" b="1"/>
            </a:lvl4pPr>
            <a:lvl5pPr marL="2286000" lvl="4" indent="-228600" algn="l">
              <a:lnSpc>
                <a:spcPct val="11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SzPts val="1800"/>
              <a:buChar char="+"/>
              <a:defRPr/>
            </a:lvl1pPr>
            <a:lvl2pPr marL="914400" lvl="1" indent="-342900" algn="l">
              <a:lnSpc>
                <a:spcPct val="110000"/>
              </a:lnSpc>
              <a:spcBef>
                <a:spcPts val="500"/>
              </a:spcBef>
              <a:spcAft>
                <a:spcPts val="0"/>
              </a:spcAft>
              <a:buSzPts val="1800"/>
              <a:buChar char="+"/>
              <a:defRPr/>
            </a:lvl2pPr>
            <a:lvl3pPr marL="1371600" lvl="2" indent="-342900" algn="l">
              <a:lnSpc>
                <a:spcPct val="110000"/>
              </a:lnSpc>
              <a:spcBef>
                <a:spcPts val="500"/>
              </a:spcBef>
              <a:spcAft>
                <a:spcPts val="0"/>
              </a:spcAft>
              <a:buSzPts val="1800"/>
              <a:buChar char="+"/>
              <a:defRPr/>
            </a:lvl3pPr>
            <a:lvl4pPr marL="1828800" lvl="3" indent="-342900" algn="l">
              <a:lnSpc>
                <a:spcPct val="110000"/>
              </a:lnSpc>
              <a:spcBef>
                <a:spcPts val="500"/>
              </a:spcBef>
              <a:spcAft>
                <a:spcPts val="0"/>
              </a:spcAft>
              <a:buSzPts val="1800"/>
              <a:buChar char="+"/>
              <a:defRPr/>
            </a:lvl4pPr>
            <a:lvl5pPr marL="2286000" lvl="4" indent="-342900" algn="l">
              <a:lnSpc>
                <a:spcPct val="11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SzPts val="3200"/>
              <a:buChar char="+"/>
              <a:defRPr sz="3200"/>
            </a:lvl1pPr>
            <a:lvl2pPr marL="914400" lvl="1" indent="-406400" algn="l">
              <a:lnSpc>
                <a:spcPct val="110000"/>
              </a:lnSpc>
              <a:spcBef>
                <a:spcPts val="500"/>
              </a:spcBef>
              <a:spcAft>
                <a:spcPts val="0"/>
              </a:spcAft>
              <a:buSzPts val="2800"/>
              <a:buChar char="+"/>
              <a:defRPr sz="2800"/>
            </a:lvl2pPr>
            <a:lvl3pPr marL="1371600" lvl="2" indent="-381000" algn="l">
              <a:lnSpc>
                <a:spcPct val="110000"/>
              </a:lnSpc>
              <a:spcBef>
                <a:spcPts val="500"/>
              </a:spcBef>
              <a:spcAft>
                <a:spcPts val="0"/>
              </a:spcAft>
              <a:buSzPts val="2400"/>
              <a:buChar char="+"/>
              <a:defRPr sz="2400"/>
            </a:lvl3pPr>
            <a:lvl4pPr marL="1828800" lvl="3" indent="-355600" algn="l">
              <a:lnSpc>
                <a:spcPct val="110000"/>
              </a:lnSpc>
              <a:spcBef>
                <a:spcPts val="500"/>
              </a:spcBef>
              <a:spcAft>
                <a:spcPts val="0"/>
              </a:spcAft>
              <a:buSzPts val="2000"/>
              <a:buChar char="+"/>
              <a:defRPr sz="2000"/>
            </a:lvl4pPr>
            <a:lvl5pPr marL="2286000" lvl="4" indent="-355600" algn="l">
              <a:lnSpc>
                <a:spcPct val="11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2"/>
              </a:buClr>
              <a:buSzPts val="3200"/>
              <a:buFont typeface="Rockwel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a:spLocks noGrp="1"/>
          </p:cNvSpPr>
          <p:nvPr>
            <p:ph type="pic" idx="2"/>
          </p:nvPr>
        </p:nvSpPr>
        <p:spPr>
          <a:xfrm>
            <a:off x="5183188" y="987425"/>
            <a:ext cx="6172200" cy="4873625"/>
          </a:xfrm>
          <a:prstGeom prst="rect">
            <a:avLst/>
          </a:prstGeom>
          <a:noFill/>
          <a:ln>
            <a:noFill/>
          </a:ln>
        </p:spPr>
      </p:sp>
      <p:sp>
        <p:nvSpPr>
          <p:cNvPr id="88" name="Google Shape;8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SzPts val="1600"/>
              <a:buNone/>
              <a:defRPr sz="1600"/>
            </a:lvl1pPr>
            <a:lvl2pPr marL="914400" lvl="1" indent="-228600" algn="l">
              <a:lnSpc>
                <a:spcPct val="110000"/>
              </a:lnSpc>
              <a:spcBef>
                <a:spcPts val="500"/>
              </a:spcBef>
              <a:spcAft>
                <a:spcPts val="0"/>
              </a:spcAft>
              <a:buSzPts val="1400"/>
              <a:buNone/>
              <a:defRPr sz="1400"/>
            </a:lvl2pPr>
            <a:lvl3pPr marL="1371600" lvl="2" indent="-228600" algn="l">
              <a:lnSpc>
                <a:spcPct val="110000"/>
              </a:lnSpc>
              <a:spcBef>
                <a:spcPts val="500"/>
              </a:spcBef>
              <a:spcAft>
                <a:spcPts val="0"/>
              </a:spcAft>
              <a:buSzPts val="1200"/>
              <a:buNone/>
              <a:defRPr sz="1200"/>
            </a:lvl3pPr>
            <a:lvl4pPr marL="1828800" lvl="3" indent="-228600" algn="l">
              <a:lnSpc>
                <a:spcPct val="110000"/>
              </a:lnSpc>
              <a:spcBef>
                <a:spcPts val="500"/>
              </a:spcBef>
              <a:spcAft>
                <a:spcPts val="0"/>
              </a:spcAft>
              <a:buSzPts val="1000"/>
              <a:buNone/>
              <a:defRPr sz="1000"/>
            </a:lvl4pPr>
            <a:lvl5pPr marL="2286000" lvl="4" indent="-228600" algn="l">
              <a:lnSpc>
                <a:spcPct val="11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12188952" cy="6858000"/>
          </a:xfrm>
          <a:prstGeom prst="rect">
            <a:avLst/>
          </a:prstGeom>
          <a:solidFill>
            <a:schemeClr val="lt2"/>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 name="Google Shape;11;p1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2" name="Google Shape;12;p11"/>
          <p:cNvSpPr/>
          <p:nvPr/>
        </p:nvSpPr>
        <p:spPr>
          <a:xfrm>
            <a:off x="10439256" y="6172200"/>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 name="Google Shape;13;p11"/>
          <p:cNvSpPr/>
          <p:nvPr/>
        </p:nvSpPr>
        <p:spPr>
          <a:xfrm>
            <a:off x="7977352"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4" name="Google Shape;14;p11"/>
          <p:cNvGrpSpPr/>
          <p:nvPr/>
        </p:nvGrpSpPr>
        <p:grpSpPr>
          <a:xfrm>
            <a:off x="10849" y="15178"/>
            <a:ext cx="2198951" cy="3331254"/>
            <a:chOff x="4473129" y="923925"/>
            <a:chExt cx="3308947" cy="5012817"/>
          </a:xfrm>
        </p:grpSpPr>
        <p:sp>
          <p:nvSpPr>
            <p:cNvPr id="15" name="Google Shape;15;p11"/>
            <p:cNvSpPr/>
            <p:nvPr/>
          </p:nvSpPr>
          <p:spPr>
            <a:xfrm>
              <a:off x="4485988" y="924020"/>
              <a:ext cx="3296088" cy="5012722"/>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6" name="Google Shape;16;p11"/>
            <p:cNvSpPr/>
            <p:nvPr/>
          </p:nvSpPr>
          <p:spPr>
            <a:xfrm>
              <a:off x="4473129" y="923925"/>
              <a:ext cx="2977477" cy="462714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7" name="Google Shape;17;p11"/>
            <p:cNvSpPr/>
            <p:nvPr/>
          </p:nvSpPr>
          <p:spPr>
            <a:xfrm>
              <a:off x="4494561" y="923925"/>
              <a:ext cx="2356712" cy="4118991"/>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 name="Google Shape;18;p11"/>
            <p:cNvSpPr/>
            <p:nvPr/>
          </p:nvSpPr>
          <p:spPr>
            <a:xfrm>
              <a:off x="4473129" y="923925"/>
              <a:ext cx="2059193" cy="3980116"/>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 name="Google Shape;19;p11"/>
            <p:cNvSpPr/>
            <p:nvPr/>
          </p:nvSpPr>
          <p:spPr>
            <a:xfrm>
              <a:off x="4485131" y="1719357"/>
              <a:ext cx="743796" cy="2867501"/>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0" name="Google Shape;20;p11"/>
            <p:cNvSpPr/>
            <p:nvPr/>
          </p:nvSpPr>
          <p:spPr>
            <a:xfrm>
              <a:off x="4473129" y="1912731"/>
              <a:ext cx="597294" cy="2543540"/>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1" name="Google Shape;21;p11"/>
            <p:cNvSpPr/>
            <p:nvPr/>
          </p:nvSpPr>
          <p:spPr>
            <a:xfrm>
              <a:off x="4491417" y="2227197"/>
              <a:ext cx="389425" cy="2011236"/>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grpSp>
        <p:nvGrpSpPr>
          <p:cNvPr id="22" name="Google Shape;22;p11"/>
          <p:cNvGrpSpPr/>
          <p:nvPr/>
        </p:nvGrpSpPr>
        <p:grpSpPr>
          <a:xfrm>
            <a:off x="8610600" y="3276600"/>
            <a:ext cx="3529260" cy="3581399"/>
            <a:chOff x="4114800" y="1423987"/>
            <a:chExt cx="3961542" cy="4007547"/>
          </a:xfrm>
        </p:grpSpPr>
        <p:sp>
          <p:nvSpPr>
            <p:cNvPr id="23" name="Google Shape;23;p1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4" name="Google Shape;24;p1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5" name="Google Shape;25;p1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6" name="Google Shape;26;p1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7" name="Google Shape;27;p1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8" name="Google Shape;28;p1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29" name="Google Shape;29;p1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7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Rockwell"/>
              <a:buNone/>
              <a:defRPr sz="44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0000"/>
              </a:lnSpc>
              <a:spcBef>
                <a:spcPts val="1000"/>
              </a:spcBef>
              <a:spcAft>
                <a:spcPts val="0"/>
              </a:spcAft>
              <a:buClr>
                <a:schemeClr val="accent5"/>
              </a:buClr>
              <a:buSzPts val="2800"/>
              <a:buFont typeface="Avenir"/>
              <a:buChar char="+"/>
              <a:defRPr sz="2800" b="0" i="0" u="none" strike="noStrike" cap="none">
                <a:solidFill>
                  <a:schemeClr val="dk2"/>
                </a:solidFill>
                <a:latin typeface="Quattrocento Sans"/>
                <a:ea typeface="Quattrocento Sans"/>
                <a:cs typeface="Quattrocento Sans"/>
                <a:sym typeface="Quattrocento Sans"/>
              </a:defRPr>
            </a:lvl1pPr>
            <a:lvl2pPr marL="914400" marR="0" lvl="1" indent="-381000" algn="l" rtl="0">
              <a:lnSpc>
                <a:spcPct val="110000"/>
              </a:lnSpc>
              <a:spcBef>
                <a:spcPts val="500"/>
              </a:spcBef>
              <a:spcAft>
                <a:spcPts val="0"/>
              </a:spcAft>
              <a:buClr>
                <a:schemeClr val="accent5"/>
              </a:buClr>
              <a:buSzPts val="2400"/>
              <a:buFont typeface="Avenir"/>
              <a:buChar char="+"/>
              <a:defRPr sz="2400" b="0" i="0" u="none" strike="noStrike" cap="none">
                <a:solidFill>
                  <a:schemeClr val="dk2"/>
                </a:solidFill>
                <a:latin typeface="Quattrocento Sans"/>
                <a:ea typeface="Quattrocento Sans"/>
                <a:cs typeface="Quattrocento Sans"/>
                <a:sym typeface="Quattrocento Sans"/>
              </a:defRPr>
            </a:lvl2pPr>
            <a:lvl3pPr marL="1371600" marR="0" lvl="2" indent="-355600" algn="l" rtl="0">
              <a:lnSpc>
                <a:spcPct val="110000"/>
              </a:lnSpc>
              <a:spcBef>
                <a:spcPts val="500"/>
              </a:spcBef>
              <a:spcAft>
                <a:spcPts val="0"/>
              </a:spcAft>
              <a:buClr>
                <a:schemeClr val="accent5"/>
              </a:buClr>
              <a:buSzPts val="2000"/>
              <a:buFont typeface="Avenir"/>
              <a:buChar char="+"/>
              <a:defRPr sz="2000" b="0" i="0" u="none" strike="noStrike" cap="none">
                <a:solidFill>
                  <a:schemeClr val="dk2"/>
                </a:solidFill>
                <a:latin typeface="Quattrocento Sans"/>
                <a:ea typeface="Quattrocento Sans"/>
                <a:cs typeface="Quattrocento Sans"/>
                <a:sym typeface="Quattrocento Sans"/>
              </a:defRPr>
            </a:lvl3pPr>
            <a:lvl4pPr marL="1828800" marR="0" lvl="3"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4pPr>
            <a:lvl5pPr marL="2286000" marR="0" lvl="4" indent="-342900" algn="l" rtl="0">
              <a:lnSpc>
                <a:spcPct val="110000"/>
              </a:lnSpc>
              <a:spcBef>
                <a:spcPts val="500"/>
              </a:spcBef>
              <a:spcAft>
                <a:spcPts val="0"/>
              </a:spcAft>
              <a:buClr>
                <a:schemeClr val="accent5"/>
              </a:buClr>
              <a:buSzPts val="1800"/>
              <a:buFont typeface="Avenir"/>
              <a:buChar char="+"/>
              <a:defRPr sz="1800" b="0" i="0" u="none" strike="noStrike" cap="none">
                <a:solidFill>
                  <a:schemeClr val="dk2"/>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2" name="Google Shape;3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3" name="Google Shape;3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accen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34" name="Google Shape;34;p11"/>
          <p:cNvSpPr txBox="1">
            <a:spLocks noGrp="1"/>
          </p:cNvSpPr>
          <p:nvPr>
            <p:ph type="sldNum" idx="12"/>
          </p:nvPr>
        </p:nvSpPr>
        <p:spPr>
          <a:xfrm>
            <a:off x="9906000" y="6356350"/>
            <a:ext cx="1447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preci.org.au/bp-framework-eci/" TargetMode="External"/><Relationship Id="rId3" Type="http://schemas.openxmlformats.org/officeDocument/2006/relationships/hyperlink" Target="https://www.dss.gov.au/long-term-research/footprints-time-longitudinal-study-indigenous-children" TargetMode="External"/><Relationship Id="rId7" Type="http://schemas.openxmlformats.org/officeDocument/2006/relationships/hyperlink" Target="https://onlinelibrary.wiley.com/doi/abs/10.1111/j.1440-1754.2010.01883.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dss.gov.au/early-years-strategy/resource/early-years-strategy-2024-2034" TargetMode="External"/><Relationship Id="rId5" Type="http://schemas.openxmlformats.org/officeDocument/2006/relationships/hyperlink" Target="https://www.niaa.gov.au/resource-centre/national-aboriginal-and-torres-strait-islander-early-childhood-strategy" TargetMode="External"/><Relationship Id="rId4" Type="http://schemas.openxmlformats.org/officeDocument/2006/relationships/hyperlink" Target="https://www.closingthegap.gov.au/national-agreement"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
          <p:cNvSpPr/>
          <p:nvPr/>
        </p:nvSpPr>
        <p:spPr>
          <a:xfrm>
            <a:off x="0" y="0"/>
            <a:ext cx="12188952" cy="6858000"/>
          </a:xfrm>
          <a:prstGeom prst="rect">
            <a:avLst/>
          </a:prstGeom>
          <a:solidFill>
            <a:schemeClr val="lt1"/>
          </a:solidFill>
          <a:ln w="127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09" name="Google Shape;109;p1"/>
          <p:cNvSpPr/>
          <p:nvPr/>
        </p:nvSpPr>
        <p:spPr>
          <a:xfrm>
            <a:off x="10849" y="-210130"/>
            <a:ext cx="12178103" cy="70681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Avenir"/>
              <a:ea typeface="Avenir"/>
              <a:cs typeface="Avenir"/>
              <a:sym typeface="Avenir"/>
            </a:endParaRPr>
          </a:p>
        </p:txBody>
      </p:sp>
      <p:grpSp>
        <p:nvGrpSpPr>
          <p:cNvPr id="110" name="Google Shape;110;p1"/>
          <p:cNvGrpSpPr/>
          <p:nvPr/>
        </p:nvGrpSpPr>
        <p:grpSpPr>
          <a:xfrm>
            <a:off x="10849" y="-3086"/>
            <a:ext cx="2198951" cy="3349518"/>
            <a:chOff x="10849" y="-3086"/>
            <a:chExt cx="2198951" cy="3349518"/>
          </a:xfrm>
        </p:grpSpPr>
        <p:sp>
          <p:nvSpPr>
            <p:cNvPr id="111" name="Google Shape;111;p1"/>
            <p:cNvSpPr/>
            <p:nvPr/>
          </p:nvSpPr>
          <p:spPr>
            <a:xfrm rot="10800000">
              <a:off x="692844" y="-3086"/>
              <a:ext cx="1326111" cy="59760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sp>
          <p:nvSpPr>
            <p:cNvPr id="112" name="Google Shape;112;p1"/>
            <p:cNvSpPr/>
            <p:nvPr/>
          </p:nvSpPr>
          <p:spPr>
            <a:xfrm>
              <a:off x="19394" y="15241"/>
              <a:ext cx="2190406" cy="3331191"/>
            </a:xfrm>
            <a:custGeom>
              <a:avLst/>
              <a:gdLst/>
              <a:ahLst/>
              <a:cxnLst/>
              <a:rect l="l" t="t" r="r" b="b"/>
              <a:pathLst>
                <a:path w="3296088" h="5012722" extrusionOk="0">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3" name="Google Shape;113;p1"/>
            <p:cNvSpPr/>
            <p:nvPr/>
          </p:nvSpPr>
          <p:spPr>
            <a:xfrm>
              <a:off x="10849" y="15178"/>
              <a:ext cx="1978674" cy="3074959"/>
            </a:xfrm>
            <a:custGeom>
              <a:avLst/>
              <a:gdLst/>
              <a:ahLst/>
              <a:cxnLst/>
              <a:rect l="l" t="t" r="r" b="b"/>
              <a:pathLst>
                <a:path w="2977477" h="4627149" extrusionOk="0">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4" name="Google Shape;114;p1"/>
            <p:cNvSpPr/>
            <p:nvPr/>
          </p:nvSpPr>
          <p:spPr>
            <a:xfrm>
              <a:off x="25092" y="15178"/>
              <a:ext cx="1566146" cy="2737264"/>
            </a:xfrm>
            <a:custGeom>
              <a:avLst/>
              <a:gdLst/>
              <a:ahLst/>
              <a:cxnLst/>
              <a:rect l="l" t="t" r="r" b="b"/>
              <a:pathLst>
                <a:path w="2356712" h="4118991" extrusionOk="0">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5" name="Google Shape;115;p1"/>
            <p:cNvSpPr/>
            <p:nvPr/>
          </p:nvSpPr>
          <p:spPr>
            <a:xfrm>
              <a:off x="10849" y="15178"/>
              <a:ext cx="1368431" cy="2644975"/>
            </a:xfrm>
            <a:custGeom>
              <a:avLst/>
              <a:gdLst/>
              <a:ahLst/>
              <a:cxnLst/>
              <a:rect l="l" t="t" r="r" b="b"/>
              <a:pathLst>
                <a:path w="2059193" h="3980116" extrusionOk="0">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6" name="Google Shape;116;p1"/>
            <p:cNvSpPr/>
            <p:nvPr/>
          </p:nvSpPr>
          <p:spPr>
            <a:xfrm>
              <a:off x="18825" y="543780"/>
              <a:ext cx="494287" cy="1905590"/>
            </a:xfrm>
            <a:custGeom>
              <a:avLst/>
              <a:gdLst/>
              <a:ahLst/>
              <a:cxnLst/>
              <a:rect l="l" t="t" r="r" b="b"/>
              <a:pathLst>
                <a:path w="743796" h="2867501" extrusionOk="0">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7" name="Google Shape;117;p1"/>
            <p:cNvSpPr/>
            <p:nvPr/>
          </p:nvSpPr>
          <p:spPr>
            <a:xfrm>
              <a:off x="10849" y="672286"/>
              <a:ext cx="396930" cy="1690303"/>
            </a:xfrm>
            <a:custGeom>
              <a:avLst/>
              <a:gdLst/>
              <a:ahLst/>
              <a:cxnLst/>
              <a:rect l="l" t="t" r="r" b="b"/>
              <a:pathLst>
                <a:path w="597294" h="2543540" extrusionOk="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18" name="Google Shape;118;p1"/>
            <p:cNvSpPr/>
            <p:nvPr/>
          </p:nvSpPr>
          <p:spPr>
            <a:xfrm>
              <a:off x="23002" y="881264"/>
              <a:ext cx="258791" cy="1336561"/>
            </a:xfrm>
            <a:custGeom>
              <a:avLst/>
              <a:gdLst/>
              <a:ahLst/>
              <a:cxnLst/>
              <a:rect l="l" t="t" r="r" b="b"/>
              <a:pathLst>
                <a:path w="389425" h="2011236" extrusionOk="0">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cmpd="sng">
              <a:solidFill>
                <a:schemeClr val="accent2">
                  <a:alpha val="49411"/>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19" name="Google Shape;119;p1"/>
          <p:cNvSpPr txBox="1">
            <a:spLocks noGrp="1"/>
          </p:cNvSpPr>
          <p:nvPr>
            <p:ph type="ctrTitle"/>
          </p:nvPr>
        </p:nvSpPr>
        <p:spPr>
          <a:xfrm>
            <a:off x="536794" y="3460851"/>
            <a:ext cx="8086407" cy="188879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00000"/>
              <a:buFont typeface="Rockwell"/>
              <a:buNone/>
            </a:pPr>
            <a:endParaRPr sz="5400" dirty="0"/>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92857"/>
              <a:buFont typeface="Rockwell"/>
              <a:buNone/>
            </a:pPr>
            <a:endParaRPr sz="2800" b="1" i="1" dirty="0">
              <a:solidFill>
                <a:srgbClr val="168E74"/>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2"/>
              </a:buClr>
              <a:buSzPct val="102100"/>
              <a:buFont typeface="Rockwell"/>
              <a:buNone/>
            </a:pPr>
            <a:endParaRPr sz="5288" dirty="0"/>
          </a:p>
          <a:p>
            <a:pPr marL="0" lvl="0" indent="0" algn="l" rtl="0">
              <a:lnSpc>
                <a:spcPct val="100000"/>
              </a:lnSpc>
              <a:spcBef>
                <a:spcPts val="0"/>
              </a:spcBef>
              <a:spcAft>
                <a:spcPts val="0"/>
              </a:spcAft>
              <a:buClr>
                <a:schemeClr val="dk2"/>
              </a:buClr>
              <a:buSzPct val="102100"/>
              <a:buFont typeface="Rockwell"/>
              <a:buNone/>
            </a:pPr>
            <a:endParaRPr sz="5288" dirty="0"/>
          </a:p>
          <a:p>
            <a:pPr marL="0" lvl="0" indent="0" algn="l" rtl="0">
              <a:lnSpc>
                <a:spcPct val="100000"/>
              </a:lnSpc>
              <a:spcBef>
                <a:spcPts val="0"/>
              </a:spcBef>
              <a:spcAft>
                <a:spcPts val="0"/>
              </a:spcAft>
              <a:buClr>
                <a:schemeClr val="dk2"/>
              </a:buClr>
              <a:buSzPct val="100000"/>
              <a:buFont typeface="Rockwell"/>
              <a:buNone/>
            </a:pPr>
            <a:br>
              <a:rPr lang="en-AU" sz="5400" dirty="0"/>
            </a:br>
            <a:br>
              <a:rPr lang="en-AU" sz="5400" dirty="0"/>
            </a:br>
            <a:br>
              <a:rPr lang="en-AU" sz="5400" dirty="0"/>
            </a:br>
            <a:br>
              <a:rPr lang="en-AU" sz="5400" dirty="0"/>
            </a:br>
            <a:br>
              <a:rPr lang="en-AU" sz="5400" dirty="0"/>
            </a:br>
            <a:br>
              <a:rPr lang="en-AU" sz="5400" dirty="0"/>
            </a:br>
            <a:br>
              <a:rPr lang="en-AU" sz="5400" dirty="0"/>
            </a:br>
            <a:br>
              <a:rPr lang="en-AU" sz="5400" dirty="0"/>
            </a:br>
            <a:r>
              <a:rPr lang="en-AU" sz="5400" dirty="0"/>
              <a:t>Research Snapshot No. 14</a:t>
            </a:r>
            <a:br>
              <a:rPr lang="en-AU" sz="2000" dirty="0"/>
            </a:br>
            <a:br>
              <a:rPr lang="en-AU" sz="2000" dirty="0"/>
            </a:br>
            <a:r>
              <a:rPr lang="en-AU" sz="2200" b="1" i="1" dirty="0">
                <a:solidFill>
                  <a:schemeClr val="accent6">
                    <a:lumMod val="75000"/>
                  </a:schemeClr>
                </a:solidFill>
                <a:effectLst/>
                <a:latin typeface="Quattrocento Sans" panose="020B0604020202020204" charset="0"/>
                <a:ea typeface="Arial" panose="020B0604020202020204" pitchFamily="34" charset="0"/>
                <a:cs typeface="Calibri" panose="020F0502020204030204" pitchFamily="34" charset="0"/>
              </a:rPr>
              <a:t>Parent Perspectives of Ear Health and the Relationship with Children’s Speech and Language in the Longitudinal Study of Indigenous Children</a:t>
            </a:r>
            <a:br>
              <a:rPr lang="en-AU" sz="2200" dirty="0">
                <a:solidFill>
                  <a:schemeClr val="accent6">
                    <a:lumMod val="75000"/>
                  </a:schemeClr>
                </a:solidFill>
                <a:effectLst/>
                <a:latin typeface="Quattrocento Sans" panose="020B0604020202020204" charset="0"/>
                <a:ea typeface="Arial" panose="020B0604020202020204" pitchFamily="34" charset="0"/>
                <a:cs typeface="Calibri" panose="020F0502020204030204" pitchFamily="34" charset="0"/>
              </a:rPr>
            </a:br>
            <a:r>
              <a:rPr lang="en-AU" sz="2200" b="1" dirty="0">
                <a:solidFill>
                  <a:schemeClr val="accent6">
                    <a:lumMod val="75000"/>
                  </a:schemeClr>
                </a:solidFill>
                <a:effectLst/>
                <a:latin typeface="Quattrocento Sans" panose="020B0604020202020204" charset="0"/>
                <a:ea typeface="Arial" panose="020B0604020202020204" pitchFamily="34" charset="0"/>
                <a:cs typeface="Calibri" panose="020F0502020204030204" pitchFamily="34" charset="0"/>
              </a:rPr>
              <a:t>Anita Morrow and colleagues (2023)</a:t>
            </a:r>
            <a:br>
              <a:rPr lang="en-AU" sz="5400" b="1" dirty="0">
                <a:solidFill>
                  <a:schemeClr val="accent6">
                    <a:lumMod val="75000"/>
                  </a:schemeClr>
                </a:solidFill>
                <a:effectLst/>
                <a:latin typeface="Quattrocento Sans" panose="020B0604020202020204" charset="0"/>
                <a:ea typeface="Arial" panose="020B0604020202020204" pitchFamily="34" charset="0"/>
                <a:cs typeface="Calibri" panose="020F0502020204030204" pitchFamily="34" charset="0"/>
              </a:rPr>
            </a:br>
            <a:endParaRPr sz="5400" b="1" dirty="0">
              <a:solidFill>
                <a:schemeClr val="accent6">
                  <a:lumMod val="75000"/>
                </a:schemeClr>
              </a:solidFill>
              <a:latin typeface="Quattrocento Sans" panose="020B0604020202020204" charset="0"/>
            </a:endParaRPr>
          </a:p>
        </p:txBody>
      </p:sp>
      <p:grpSp>
        <p:nvGrpSpPr>
          <p:cNvPr id="120" name="Google Shape;120;p1"/>
          <p:cNvGrpSpPr/>
          <p:nvPr/>
        </p:nvGrpSpPr>
        <p:grpSpPr>
          <a:xfrm>
            <a:off x="11945264" y="149792"/>
            <a:ext cx="118872" cy="118872"/>
            <a:chOff x="1175347" y="3733800"/>
            <a:chExt cx="118872" cy="118872"/>
          </a:xfrm>
        </p:grpSpPr>
        <p:cxnSp>
          <p:nvCxnSpPr>
            <p:cNvPr id="121" name="Google Shape;121;p1"/>
            <p:cNvCxnSpPr/>
            <p:nvPr/>
          </p:nvCxnSpPr>
          <p:spPr>
            <a:xfrm>
              <a:off x="1234783" y="3733800"/>
              <a:ext cx="0" cy="118872"/>
            </a:xfrm>
            <a:prstGeom prst="straightConnector1">
              <a:avLst/>
            </a:prstGeom>
            <a:noFill/>
            <a:ln w="12700" cap="flat" cmpd="sng">
              <a:solidFill>
                <a:schemeClr val="accent5"/>
              </a:solidFill>
              <a:prstDash val="solid"/>
              <a:miter lim="800000"/>
              <a:headEnd type="none" w="sm" len="sm"/>
              <a:tailEnd type="none" w="sm" len="sm"/>
            </a:ln>
          </p:spPr>
        </p:cxnSp>
        <p:cxnSp>
          <p:nvCxnSpPr>
            <p:cNvPr id="122" name="Google Shape;122;p1"/>
            <p:cNvCxnSpPr/>
            <p:nvPr/>
          </p:nvCxnSpPr>
          <p:spPr>
            <a:xfrm>
              <a:off x="1175347" y="3793236"/>
              <a:ext cx="118872" cy="0"/>
            </a:xfrm>
            <a:prstGeom prst="straightConnector1">
              <a:avLst/>
            </a:prstGeom>
            <a:noFill/>
            <a:ln w="12700" cap="flat" cmpd="sng">
              <a:solidFill>
                <a:schemeClr val="accent5"/>
              </a:solidFill>
              <a:prstDash val="solid"/>
              <a:miter lim="800000"/>
              <a:headEnd type="none" w="sm" len="sm"/>
              <a:tailEnd type="none" w="sm" len="sm"/>
            </a:ln>
          </p:spPr>
        </p:cxnSp>
      </p:grpSp>
      <p:pic>
        <p:nvPicPr>
          <p:cNvPr id="123" name="Google Shape;123;p1" descr="A close-up of a speaker&#10;&#10;Description automatically generated with low confidence"/>
          <p:cNvPicPr preferRelativeResize="0"/>
          <p:nvPr/>
        </p:nvPicPr>
        <p:blipFill rotWithShape="1">
          <a:blip r:embed="rId3">
            <a:alphaModFix/>
          </a:blip>
          <a:srcRect t="9090" r="13242"/>
          <a:stretch/>
        </p:blipFill>
        <p:spPr>
          <a:xfrm>
            <a:off x="10091133" y="700722"/>
            <a:ext cx="1433657" cy="1134225"/>
          </a:xfrm>
          <a:prstGeom prst="rect">
            <a:avLst/>
          </a:prstGeom>
          <a:noFill/>
          <a:ln>
            <a:noFill/>
          </a:ln>
        </p:spPr>
      </p:pic>
      <p:grpSp>
        <p:nvGrpSpPr>
          <p:cNvPr id="124" name="Google Shape;124;p1"/>
          <p:cNvGrpSpPr/>
          <p:nvPr/>
        </p:nvGrpSpPr>
        <p:grpSpPr>
          <a:xfrm>
            <a:off x="8449591" y="3510483"/>
            <a:ext cx="3570687" cy="3310120"/>
            <a:chOff x="7980400" y="3276601"/>
            <a:chExt cx="4211600" cy="3581399"/>
          </a:xfrm>
        </p:grpSpPr>
        <p:sp>
          <p:nvSpPr>
            <p:cNvPr id="125" name="Google Shape;125;p1"/>
            <p:cNvSpPr/>
            <p:nvPr/>
          </p:nvSpPr>
          <p:spPr>
            <a:xfrm>
              <a:off x="10439256" y="6178637"/>
              <a:ext cx="1482102" cy="679363"/>
            </a:xfrm>
            <a:custGeom>
              <a:avLst/>
              <a:gdLst/>
              <a:ahLst/>
              <a:cxnLst/>
              <a:rect l="l" t="t" r="r" b="b"/>
              <a:pathLst>
                <a:path w="1482102" h="679363" extrusionOk="0">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Avenir"/>
                <a:ea typeface="Avenir"/>
                <a:cs typeface="Avenir"/>
                <a:sym typeface="Avenir"/>
              </a:endParaRPr>
            </a:p>
          </p:txBody>
        </p:sp>
        <p:grpSp>
          <p:nvGrpSpPr>
            <p:cNvPr id="126" name="Google Shape;126;p1"/>
            <p:cNvGrpSpPr/>
            <p:nvPr/>
          </p:nvGrpSpPr>
          <p:grpSpPr>
            <a:xfrm>
              <a:off x="8662740" y="3276601"/>
              <a:ext cx="3529260" cy="3581398"/>
              <a:chOff x="4114800" y="1423987"/>
              <a:chExt cx="3961542" cy="4007547"/>
            </a:xfrm>
          </p:grpSpPr>
          <p:sp>
            <p:nvSpPr>
              <p:cNvPr id="127" name="Google Shape;127;p1"/>
              <p:cNvSpPr/>
              <p:nvPr/>
            </p:nvSpPr>
            <p:spPr>
              <a:xfrm>
                <a:off x="4114800" y="1423987"/>
                <a:ext cx="3946874" cy="3989641"/>
              </a:xfrm>
              <a:custGeom>
                <a:avLst/>
                <a:gdLst/>
                <a:ahLst/>
                <a:cxnLst/>
                <a:rect l="l" t="t" r="r" b="b"/>
                <a:pathLst>
                  <a:path w="3946874" h="3989641" extrusionOk="0">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8" name="Google Shape;128;p1"/>
              <p:cNvSpPr/>
              <p:nvPr/>
            </p:nvSpPr>
            <p:spPr>
              <a:xfrm>
                <a:off x="4395978" y="2441733"/>
                <a:ext cx="3665410" cy="2985611"/>
              </a:xfrm>
              <a:custGeom>
                <a:avLst/>
                <a:gdLst/>
                <a:ahLst/>
                <a:cxnLst/>
                <a:rect l="l" t="t" r="r" b="b"/>
                <a:pathLst>
                  <a:path w="3665410" h="2985611" extrusionOk="0">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29" name="Google Shape;129;p1"/>
              <p:cNvSpPr/>
              <p:nvPr/>
            </p:nvSpPr>
            <p:spPr>
              <a:xfrm>
                <a:off x="7790402" y="5229700"/>
                <a:ext cx="285940" cy="199072"/>
              </a:xfrm>
              <a:custGeom>
                <a:avLst/>
                <a:gdLst/>
                <a:ahLst/>
                <a:cxnLst/>
                <a:rect l="l" t="t" r="r" b="b"/>
                <a:pathLst>
                  <a:path w="285940" h="199072" extrusionOk="0">
                    <a:moveTo>
                      <a:pt x="0" y="199073"/>
                    </a:moveTo>
                    <a:cubicBezTo>
                      <a:pt x="0" y="199073"/>
                      <a:pt x="242125" y="39243"/>
                      <a:pt x="28594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0" name="Google Shape;130;p1"/>
              <p:cNvSpPr/>
              <p:nvPr/>
            </p:nvSpPr>
            <p:spPr>
              <a:xfrm>
                <a:off x="7393114" y="5049773"/>
                <a:ext cx="655796" cy="381190"/>
              </a:xfrm>
              <a:custGeom>
                <a:avLst/>
                <a:gdLst/>
                <a:ahLst/>
                <a:cxnLst/>
                <a:rect l="l" t="t" r="r" b="b"/>
                <a:pathLst>
                  <a:path w="655796" h="381190" extrusionOk="0">
                    <a:moveTo>
                      <a:pt x="0" y="381190"/>
                    </a:moveTo>
                    <a:cubicBezTo>
                      <a:pt x="0" y="381190"/>
                      <a:pt x="461105" y="172117"/>
                      <a:pt x="65579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1" name="Google Shape;131;p1"/>
              <p:cNvSpPr/>
              <p:nvPr/>
            </p:nvSpPr>
            <p:spPr>
              <a:xfrm>
                <a:off x="5154072" y="3867816"/>
                <a:ext cx="2907315" cy="1544764"/>
              </a:xfrm>
              <a:custGeom>
                <a:avLst/>
                <a:gdLst/>
                <a:ahLst/>
                <a:cxnLst/>
                <a:rect l="l" t="t" r="r" b="b"/>
                <a:pathLst>
                  <a:path w="2907315" h="1544764" extrusionOk="0">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2" name="Google Shape;132;p1"/>
              <p:cNvSpPr/>
              <p:nvPr/>
            </p:nvSpPr>
            <p:spPr>
              <a:xfrm>
                <a:off x="4907946" y="3479100"/>
                <a:ext cx="3168300" cy="1952434"/>
              </a:xfrm>
              <a:custGeom>
                <a:avLst/>
                <a:gdLst/>
                <a:ahLst/>
                <a:cxnLst/>
                <a:rect l="l" t="t" r="r" b="b"/>
                <a:pathLst>
                  <a:path w="3168300" h="1952434" extrusionOk="0">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33" name="Google Shape;133;p1"/>
              <p:cNvSpPr/>
              <p:nvPr/>
            </p:nvSpPr>
            <p:spPr>
              <a:xfrm>
                <a:off x="4704778" y="2976752"/>
                <a:ext cx="3356800" cy="2452020"/>
              </a:xfrm>
              <a:custGeom>
                <a:avLst/>
                <a:gdLst/>
                <a:ahLst/>
                <a:cxnLst/>
                <a:rect l="l" t="t" r="r" b="b"/>
                <a:pathLst>
                  <a:path w="3356800" h="2452020" extrusionOk="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cmpd="sng">
                <a:solidFill>
                  <a:schemeClr val="accent2">
                    <a:alpha val="34509"/>
                  </a:schemeClr>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34" name="Google Shape;134;p1"/>
            <p:cNvSpPr/>
            <p:nvPr/>
          </p:nvSpPr>
          <p:spPr>
            <a:xfrm>
              <a:off x="7980400" y="5197178"/>
              <a:ext cx="4211600" cy="1660822"/>
            </a:xfrm>
            <a:custGeom>
              <a:avLst/>
              <a:gdLst/>
              <a:ahLst/>
              <a:cxnLst/>
              <a:rect l="l" t="t" r="r" b="b"/>
              <a:pathLst>
                <a:path w="4211600" h="1660822" extrusionOk="0">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grpSp>
      <p:pic>
        <p:nvPicPr>
          <p:cNvPr id="135" name="Google Shape;135;p1"/>
          <p:cNvPicPr preferRelativeResize="0"/>
          <p:nvPr/>
        </p:nvPicPr>
        <p:blipFill rotWithShape="1">
          <a:blip r:embed="rId4">
            <a:alphaModFix/>
          </a:blip>
          <a:srcRect l="28085" t="13295" r="28540" b="51546"/>
          <a:stretch/>
        </p:blipFill>
        <p:spPr>
          <a:xfrm>
            <a:off x="0" y="42847"/>
            <a:ext cx="4339031" cy="1905585"/>
          </a:xfrm>
          <a:prstGeom prst="rect">
            <a:avLst/>
          </a:prstGeom>
          <a:noFill/>
          <a:ln>
            <a:noFill/>
          </a:ln>
        </p:spPr>
      </p:pic>
      <p:sp>
        <p:nvSpPr>
          <p:cNvPr id="136" name="Google Shape;136;p1"/>
          <p:cNvSpPr txBox="1"/>
          <p:nvPr/>
        </p:nvSpPr>
        <p:spPr>
          <a:xfrm>
            <a:off x="389144" y="5213387"/>
            <a:ext cx="72726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AU" sz="1600" b="0" i="1" u="none" strike="noStrike" cap="none" dirty="0">
                <a:solidFill>
                  <a:srgbClr val="990099"/>
                </a:solidFill>
                <a:latin typeface="Quattrocento Sans"/>
                <a:ea typeface="Quattrocento Sans"/>
                <a:cs typeface="Quattrocento Sans"/>
                <a:sym typeface="Quattrocento Sans"/>
              </a:rPr>
              <a:t>In the spirit of reconciliation PRECI acknowledges the Traditional Custodians of country throughout Australia and their connections to land, sea and community. We pay our respect to their Elders past and present and extend that respect to all Aboriginal and Torres Strait Islander peoples today.</a:t>
            </a:r>
            <a:r>
              <a:rPr lang="en-AU" sz="1800" b="0" i="1" u="none" strike="noStrike" cap="none" dirty="0">
                <a:solidFill>
                  <a:srgbClr val="990099"/>
                </a:solidFill>
                <a:latin typeface="Quattrocento Sans"/>
                <a:ea typeface="Quattrocento Sans"/>
                <a:cs typeface="Quattrocento Sans"/>
                <a:sym typeface="Quattrocento Sans"/>
              </a:rPr>
              <a:t> </a:t>
            </a:r>
            <a:endParaRPr sz="1800" b="0" i="0" u="none" strike="noStrike" cap="none" dirty="0">
              <a:solidFill>
                <a:srgbClr val="990099"/>
              </a:solidFill>
              <a:latin typeface="Quattrocento Sans"/>
              <a:ea typeface="Quattrocento Sans"/>
              <a:cs typeface="Quattrocento Sans"/>
              <a:sym typeface="Quattrocento Sans"/>
            </a:endParaRPr>
          </a:p>
        </p:txBody>
      </p:sp>
      <p:sp>
        <p:nvSpPr>
          <p:cNvPr id="138" name="Google Shape;138;p1"/>
          <p:cNvSpPr txBox="1"/>
          <p:nvPr/>
        </p:nvSpPr>
        <p:spPr>
          <a:xfrm>
            <a:off x="8894682" y="4351503"/>
            <a:ext cx="15621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AU" sz="1800" b="0" i="0" u="none" strike="noStrike" cap="none">
                <a:solidFill>
                  <a:schemeClr val="dk1"/>
                </a:solidFill>
                <a:latin typeface="Quattrocento Sans"/>
                <a:ea typeface="Quattrocento Sans"/>
                <a:cs typeface="Quattrocento Sans"/>
                <a:sym typeface="Quattrocento Sans"/>
              </a:rPr>
              <a:t>Paste photo here</a:t>
            </a:r>
            <a:endParaRPr sz="1400" b="0" i="0" u="none" strike="noStrike" cap="none">
              <a:solidFill>
                <a:srgbClr val="000000"/>
              </a:solidFill>
              <a:latin typeface="Arial"/>
              <a:ea typeface="Arial"/>
              <a:cs typeface="Arial"/>
              <a:sym typeface="Arial"/>
            </a:endParaRPr>
          </a:p>
        </p:txBody>
      </p:sp>
      <p:sp>
        <p:nvSpPr>
          <p:cNvPr id="139" name="Google Shape;139;p1"/>
          <p:cNvSpPr txBox="1"/>
          <p:nvPr/>
        </p:nvSpPr>
        <p:spPr>
          <a:xfrm>
            <a:off x="10205533" y="1938699"/>
            <a:ext cx="1435200" cy="266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AU" sz="1200" b="1" i="0" u="none" strike="noStrike" cap="none" dirty="0">
                <a:solidFill>
                  <a:schemeClr val="dk1"/>
                </a:solidFill>
                <a:latin typeface="Arial"/>
                <a:ea typeface="Arial"/>
                <a:cs typeface="Arial"/>
                <a:sym typeface="Arial"/>
              </a:rPr>
              <a:t> </a:t>
            </a:r>
            <a:r>
              <a:rPr lang="en-AU" sz="1200" b="1" dirty="0">
                <a:solidFill>
                  <a:schemeClr val="dk1"/>
                </a:solidFill>
              </a:rPr>
              <a:t>April</a:t>
            </a:r>
            <a:r>
              <a:rPr lang="en-AU" sz="1200" b="1" i="0" u="none" strike="noStrike" cap="none" dirty="0">
                <a:solidFill>
                  <a:schemeClr val="dk1"/>
                </a:solidFill>
                <a:latin typeface="Arial"/>
                <a:ea typeface="Arial"/>
                <a:cs typeface="Arial"/>
                <a:sym typeface="Arial"/>
              </a:rPr>
              <a:t>, 2025</a:t>
            </a:r>
            <a:endParaRPr sz="1200" b="0" i="0" u="none" strike="noStrike" cap="none" dirty="0">
              <a:solidFill>
                <a:schemeClr val="dk1"/>
              </a:solidFill>
              <a:latin typeface="Arial"/>
              <a:ea typeface="Arial"/>
              <a:cs typeface="Arial"/>
              <a:sym typeface="Arial"/>
            </a:endParaRPr>
          </a:p>
        </p:txBody>
      </p:sp>
      <p:sp>
        <p:nvSpPr>
          <p:cNvPr id="140" name="Google Shape;140;p1"/>
          <p:cNvSpPr txBox="1"/>
          <p:nvPr/>
        </p:nvSpPr>
        <p:spPr>
          <a:xfrm>
            <a:off x="7962009" y="5504965"/>
            <a:ext cx="4460851"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800" i="1" dirty="0">
                <a:solidFill>
                  <a:schemeClr val="dk2"/>
                </a:solidFill>
                <a:latin typeface="Rockwell"/>
                <a:ea typeface="Rockwell"/>
                <a:cs typeface="Rockwell"/>
                <a:sym typeface="Rockwell"/>
              </a:rPr>
              <a:t>Presented by Dr. Susana Gavidia-Payne</a:t>
            </a:r>
            <a:endParaRPr sz="100" dirty="0"/>
          </a:p>
        </p:txBody>
      </p:sp>
      <p:pic>
        <p:nvPicPr>
          <p:cNvPr id="36" name="Picture 35">
            <a:extLst>
              <a:ext uri="{FF2B5EF4-FFF2-40B4-BE49-F238E27FC236}">
                <a16:creationId xmlns:a16="http://schemas.microsoft.com/office/drawing/2014/main" id="{3ECA4F83-85B3-4BF4-A14C-1B0F9C62F1A9}"/>
              </a:ext>
            </a:extLst>
          </p:cNvPr>
          <p:cNvPicPr>
            <a:picLocks noChangeAspect="1"/>
          </p:cNvPicPr>
          <p:nvPr/>
        </p:nvPicPr>
        <p:blipFill>
          <a:blip r:embed="rId5"/>
          <a:stretch>
            <a:fillRect/>
          </a:stretch>
        </p:blipFill>
        <p:spPr>
          <a:xfrm>
            <a:off x="9053048" y="3337808"/>
            <a:ext cx="1982800" cy="19300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What you need to know</a:t>
            </a:r>
            <a:endParaRPr dirty="0"/>
          </a:p>
        </p:txBody>
      </p:sp>
      <p:sp>
        <p:nvSpPr>
          <p:cNvPr id="146" name="Google Shape;146;p3"/>
          <p:cNvSpPr txBox="1">
            <a:spLocks noGrp="1"/>
          </p:cNvSpPr>
          <p:nvPr>
            <p:ph type="body" idx="1"/>
          </p:nvPr>
        </p:nvSpPr>
        <p:spPr>
          <a:xfrm>
            <a:off x="838200" y="1706361"/>
            <a:ext cx="10515600" cy="4470602"/>
          </a:xfrm>
          <a:prstGeom prst="rect">
            <a:avLst/>
          </a:prstGeom>
          <a:noFill/>
          <a:ln>
            <a:noFill/>
          </a:ln>
        </p:spPr>
        <p:txBody>
          <a:bodyPr spcFirstLastPara="1" wrap="square" lIns="91425" tIns="45700" rIns="91425" bIns="45700" anchor="t" anchorCtr="0">
            <a:normAutofit/>
          </a:bodyPr>
          <a:lstStyle/>
          <a:p>
            <a:pPr>
              <a:spcBef>
                <a:spcPts val="1200"/>
              </a:spcBef>
            </a:pPr>
            <a:r>
              <a:rPr lang="en-AU" sz="2000" dirty="0">
                <a:effectLst/>
                <a:latin typeface="Quattrocento Sans" panose="020B0604020202020204" charset="0"/>
                <a:ea typeface="Arial" panose="020B0604020202020204" pitchFamily="34" charset="0"/>
                <a:cs typeface="Calibri" panose="020F0502020204030204" pitchFamily="34" charset="0"/>
              </a:rPr>
              <a:t>While otitis media (OM) is a common, preventable childhood condition</a:t>
            </a:r>
            <a:r>
              <a:rPr lang="en-AU" sz="2000" dirty="0">
                <a:latin typeface="Quattrocento Sans" panose="020B0604020202020204" charset="0"/>
                <a:ea typeface="Arial" panose="020B0604020202020204" pitchFamily="34" charset="0"/>
                <a:cs typeface="Calibri" panose="020F0502020204030204" pitchFamily="34" charset="0"/>
              </a:rPr>
              <a:t>, it </a:t>
            </a:r>
            <a:r>
              <a:rPr lang="en-AU" sz="2000" dirty="0">
                <a:effectLst/>
                <a:latin typeface="Quattrocento Sans" panose="020B0604020202020204" charset="0"/>
                <a:ea typeface="Arial" panose="020B0604020202020204" pitchFamily="34" charset="0"/>
                <a:cs typeface="Calibri" panose="020F0502020204030204" pitchFamily="34" charset="0"/>
              </a:rPr>
              <a:t>is disproportionally more prevalent among Aboriginal and Torres Strait Islander children than non-Indigenous children.</a:t>
            </a:r>
          </a:p>
          <a:p>
            <a:pPr marL="114300" indent="0">
              <a:spcBef>
                <a:spcPts val="12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a:spcBef>
                <a:spcPts val="1200"/>
              </a:spcBef>
            </a:pPr>
            <a:r>
              <a:rPr lang="en-AU" sz="2000" dirty="0">
                <a:latin typeface="Quattrocento Sans" panose="020B0604020202020204" charset="0"/>
                <a:ea typeface="Arial" panose="020B0604020202020204" pitchFamily="34" charset="0"/>
                <a:cs typeface="Calibri" panose="020F0502020204030204" pitchFamily="34" charset="0"/>
              </a:rPr>
              <a:t>In </a:t>
            </a:r>
            <a:r>
              <a:rPr lang="en-AU" sz="2000" dirty="0">
                <a:effectLst/>
                <a:latin typeface="Quattrocento Sans" panose="020B0604020202020204" charset="0"/>
                <a:ea typeface="Arial" panose="020B0604020202020204" pitchFamily="34" charset="0"/>
                <a:cs typeface="Calibri" panose="020F0502020204030204" pitchFamily="34" charset="0"/>
              </a:rPr>
              <a:t>Aboriginal and Torres Strait Islander children with OM at age six years had </a:t>
            </a:r>
            <a:r>
              <a:rPr lang="en-AU" sz="2000" dirty="0">
                <a:latin typeface="Quattrocento Sans" panose="020B0604020202020204" charset="0"/>
                <a:ea typeface="Arial" panose="020B0604020202020204" pitchFamily="34" charset="0"/>
                <a:cs typeface="Calibri" panose="020F0502020204030204" pitchFamily="34" charset="0"/>
              </a:rPr>
              <a:t>typica</a:t>
            </a:r>
            <a:r>
              <a:rPr lang="en-AU" sz="2000" dirty="0">
                <a:effectLst/>
                <a:latin typeface="Quattrocento Sans" panose="020B0604020202020204" charset="0"/>
                <a:ea typeface="Arial" panose="020B0604020202020204" pitchFamily="34" charset="0"/>
                <a:cs typeface="Calibri" panose="020F0502020204030204" pitchFamily="34" charset="0"/>
              </a:rPr>
              <a:t>l language development scores at age six to ten years, and limited receptive vocabulary at age 10 years.</a:t>
            </a:r>
          </a:p>
          <a:p>
            <a:pPr marL="114300" indent="0">
              <a:spcBef>
                <a:spcPts val="12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a:spcBef>
                <a:spcPts val="1200"/>
              </a:spcBef>
            </a:pPr>
            <a:r>
              <a:rPr lang="en-AU" sz="2000" dirty="0">
                <a:effectLst/>
                <a:latin typeface="Quattrocento Sans" panose="020B0604020202020204" charset="0"/>
                <a:ea typeface="Arial" panose="020B0604020202020204" pitchFamily="34" charset="0"/>
                <a:cs typeface="Calibri" panose="020F0502020204030204" pitchFamily="34" charset="0"/>
              </a:rPr>
              <a:t>The Footprints in Time: Longitudinal Study of Indigenous Children (LSIC) has been collecting various health data from approximately 1700 Aboriginal and Torres Strait Islander children and their parents in Australia in annual waves since 2008. </a:t>
            </a:r>
            <a:endParaRPr sz="2000" dirty="0"/>
          </a:p>
        </p:txBody>
      </p:sp>
      <p:pic>
        <p:nvPicPr>
          <p:cNvPr id="147" name="Google Shape;147;p3"/>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is this research about?</a:t>
            </a:r>
            <a:endParaRPr/>
          </a:p>
        </p:txBody>
      </p:sp>
      <p:sp>
        <p:nvSpPr>
          <p:cNvPr id="153" name="Google Shape;15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a:spcBef>
                <a:spcPts val="1200"/>
              </a:spcBef>
            </a:pPr>
            <a:r>
              <a:rPr lang="en-AU" sz="2000" dirty="0">
                <a:effectLst/>
                <a:latin typeface="Quattrocento Sans" panose="020B0604020202020204" charset="0"/>
                <a:ea typeface="Arial" panose="020B0604020202020204" pitchFamily="34" charset="0"/>
                <a:cs typeface="Calibri" panose="020F0502020204030204" pitchFamily="34" charset="0"/>
              </a:rPr>
              <a:t>The study set out to answer the question, what is the relationship between parent-reported ear symptoms and parent-reported concern and their child’s expressive and language skills, and receptive language skills?</a:t>
            </a:r>
          </a:p>
          <a:p>
            <a:pPr marL="114300" indent="0">
              <a:spcBef>
                <a:spcPts val="12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a:spcBef>
                <a:spcPts val="1200"/>
              </a:spcBef>
            </a:pPr>
            <a:r>
              <a:rPr lang="en-AU" sz="2000" dirty="0">
                <a:effectLst/>
                <a:latin typeface="Quattrocento Sans" panose="020B0604020202020204" charset="0"/>
                <a:ea typeface="Arial" panose="020B0604020202020204" pitchFamily="34" charset="0"/>
                <a:cs typeface="Calibri" panose="020F0502020204030204" pitchFamily="34" charset="0"/>
              </a:rPr>
              <a:t>Other variables (covariates) were also investigated to determine if they had an impact on child speech and language outcomes</a:t>
            </a:r>
            <a:r>
              <a:rPr lang="en-AU" sz="2000" dirty="0">
                <a:latin typeface="Quattrocento Sans" panose="020B0604020202020204" charset="0"/>
                <a:ea typeface="Arial" panose="020B0604020202020204" pitchFamily="34" charset="0"/>
                <a:cs typeface="Calibri" panose="020F0502020204030204" pitchFamily="34" charset="0"/>
              </a:rPr>
              <a:t> (e.g., </a:t>
            </a:r>
            <a:r>
              <a:rPr lang="en-AU" sz="2000" dirty="0">
                <a:effectLst/>
                <a:latin typeface="Quattrocento Sans" panose="020B0604020202020204" charset="0"/>
                <a:ea typeface="Arial" panose="020B0604020202020204" pitchFamily="34" charset="0"/>
                <a:cs typeface="Calibri" panose="020F0502020204030204" pitchFamily="34" charset="0"/>
              </a:rPr>
              <a:t>sex of the child, remoteness, socio-economic status, maternal education, source of income, number of children in household, number of people on household, and child’s disability type if </a:t>
            </a:r>
            <a:r>
              <a:rPr lang="en-AU" sz="2000" dirty="0">
                <a:latin typeface="Quattrocento Sans" panose="020B0604020202020204" charset="0"/>
                <a:ea typeface="Arial" panose="020B0604020202020204" pitchFamily="34" charset="0"/>
                <a:cs typeface="Calibri" panose="020F0502020204030204" pitchFamily="34" charset="0"/>
              </a:rPr>
              <a:t>present</a:t>
            </a:r>
            <a:r>
              <a:rPr lang="en-AU" sz="2000" dirty="0">
                <a:effectLst/>
                <a:latin typeface="Quattrocento Sans" panose="020B0604020202020204" charset="0"/>
                <a:ea typeface="Arial" panose="020B0604020202020204" pitchFamily="34" charset="0"/>
                <a:cs typeface="Calibri" panose="020F0502020204030204" pitchFamily="34" charset="0"/>
              </a:rPr>
              <a:t>).</a:t>
            </a:r>
          </a:p>
          <a:p>
            <a:pPr marL="228600" lvl="0" indent="-50800" algn="l" rtl="0">
              <a:lnSpc>
                <a:spcPct val="110000"/>
              </a:lnSpc>
              <a:spcBef>
                <a:spcPts val="0"/>
              </a:spcBef>
              <a:spcAft>
                <a:spcPts val="0"/>
              </a:spcAft>
              <a:buSzPts val="2800"/>
              <a:buNone/>
            </a:pPr>
            <a:endParaRPr dirty="0"/>
          </a:p>
        </p:txBody>
      </p:sp>
      <p:pic>
        <p:nvPicPr>
          <p:cNvPr id="154" name="Google Shape;154;p4"/>
          <p:cNvPicPr preferRelativeResize="0"/>
          <p:nvPr/>
        </p:nvPicPr>
        <p:blipFill rotWithShape="1">
          <a:blip r:embed="rId3">
            <a:alphaModFix/>
          </a:blip>
          <a:srcRect/>
          <a:stretch/>
        </p:blipFill>
        <p:spPr>
          <a:xfrm>
            <a:off x="9241280" y="-35560"/>
            <a:ext cx="2950720" cy="1341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do?</a:t>
            </a:r>
            <a:endParaRPr/>
          </a:p>
        </p:txBody>
      </p:sp>
      <p:sp>
        <p:nvSpPr>
          <p:cNvPr id="160" name="Google Shape;16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AU" sz="2000" dirty="0">
                <a:effectLst/>
                <a:latin typeface="Quattrocento Sans" panose="020B0604020202020204" charset="0"/>
                <a:ea typeface="Arial" panose="020B0604020202020204" pitchFamily="34" charset="0"/>
                <a:cs typeface="Calibri" panose="020F0502020204030204" pitchFamily="34" charset="0"/>
              </a:rPr>
              <a:t>Children (787) were selected from 11 communities across Australia</a:t>
            </a:r>
            <a:r>
              <a:rPr lang="en-AU" sz="2000" dirty="0">
                <a:latin typeface="Quattrocento Sans" panose="020B0604020202020204" charset="0"/>
                <a:ea typeface="Arial" panose="020B0604020202020204" pitchFamily="34" charset="0"/>
                <a:cs typeface="Calibri" panose="020F0502020204030204" pitchFamily="34" charset="0"/>
              </a:rPr>
              <a:t>.</a:t>
            </a:r>
            <a:endParaRPr lang="en-AU" sz="2000" dirty="0">
              <a:effectLst/>
              <a:latin typeface="Quattrocento Sans" panose="020B0604020202020204" charset="0"/>
              <a:ea typeface="Arial" panose="020B0604020202020204" pitchFamily="34" charset="0"/>
              <a:cs typeface="Calibri" panose="020F0502020204030204" pitchFamily="34" charset="0"/>
            </a:endParaRPr>
          </a:p>
          <a:p>
            <a:r>
              <a:rPr lang="en-AU" sz="2000" dirty="0">
                <a:effectLst/>
                <a:latin typeface="Quattrocento Sans" panose="020B0604020202020204" charset="0"/>
                <a:ea typeface="Arial" panose="020B0604020202020204" pitchFamily="34" charset="0"/>
                <a:cs typeface="Calibri" panose="020F0502020204030204" pitchFamily="34" charset="0"/>
              </a:rPr>
              <a:t>Parents’ reports of ear symptoms were used as the predictor variable; expressive and receptive speech language concerns were the outcome variables. The latter were measured </a:t>
            </a:r>
            <a:r>
              <a:rPr lang="en-AU" sz="2000" dirty="0">
                <a:latin typeface="Quattrocento Sans" panose="020B0604020202020204" charset="0"/>
                <a:ea typeface="Arial" panose="020B0604020202020204" pitchFamily="34" charset="0"/>
                <a:cs typeface="Calibri" panose="020F0502020204030204" pitchFamily="34" charset="0"/>
              </a:rPr>
              <a:t>using </a:t>
            </a:r>
            <a:r>
              <a:rPr lang="en-AU" sz="2000" dirty="0">
                <a:effectLst/>
                <a:latin typeface="Quattrocento Sans" panose="020B0604020202020204" charset="0"/>
                <a:ea typeface="Arial" panose="020B0604020202020204" pitchFamily="34" charset="0"/>
                <a:cs typeface="Calibri" panose="020F0502020204030204" pitchFamily="34" charset="0"/>
              </a:rPr>
              <a:t>questions Parents’ Evaluation of Developmental Status (PEDS) questions.</a:t>
            </a:r>
          </a:p>
          <a:p>
            <a:r>
              <a:rPr lang="en-AU" sz="2000" dirty="0">
                <a:effectLst/>
                <a:latin typeface="Quattrocento Sans" panose="020B0604020202020204" charset="0"/>
                <a:ea typeface="Arial" panose="020B0604020202020204" pitchFamily="34" charset="0"/>
                <a:cs typeface="Calibri" panose="020F0502020204030204" pitchFamily="34" charset="0"/>
              </a:rPr>
              <a:t>The design used was a quantitative longitudinal cohort. The ear health information of children was collected at two time points: 1) two to four years old and </a:t>
            </a:r>
            <a:r>
              <a:rPr lang="en-AU" sz="2000" dirty="0">
                <a:latin typeface="Quattrocento Sans" panose="020B0604020202020204" charset="0"/>
                <a:ea typeface="Arial" panose="020B0604020202020204" pitchFamily="34" charset="0"/>
                <a:cs typeface="Calibri" panose="020F0502020204030204" pitchFamily="34" charset="0"/>
              </a:rPr>
              <a:t>2) </a:t>
            </a:r>
            <a:r>
              <a:rPr lang="en-AU" sz="2000" dirty="0">
                <a:effectLst/>
                <a:latin typeface="Quattrocento Sans" panose="020B0604020202020204" charset="0"/>
                <a:ea typeface="Arial" panose="020B0604020202020204" pitchFamily="34" charset="0"/>
                <a:cs typeface="Calibri" panose="020F0502020204030204" pitchFamily="34" charset="0"/>
              </a:rPr>
              <a:t>four to </a:t>
            </a:r>
            <a:r>
              <a:rPr lang="en-AU" sz="2000" dirty="0">
                <a:latin typeface="Quattrocento Sans" panose="020B0604020202020204" charset="0"/>
                <a:ea typeface="Arial" panose="020B0604020202020204" pitchFamily="34" charset="0"/>
                <a:cs typeface="Calibri" panose="020F0502020204030204" pitchFamily="34" charset="0"/>
              </a:rPr>
              <a:t>six </a:t>
            </a:r>
            <a:r>
              <a:rPr lang="en-AU" sz="2000" dirty="0">
                <a:effectLst/>
                <a:latin typeface="Quattrocento Sans" panose="020B0604020202020204" charset="0"/>
                <a:ea typeface="Arial" panose="020B0604020202020204" pitchFamily="34" charset="0"/>
                <a:cs typeface="Calibri" panose="020F0502020204030204" pitchFamily="34" charset="0"/>
              </a:rPr>
              <a:t>years old. The two speech and language outcomes were measured one year later</a:t>
            </a:r>
          </a:p>
          <a:p>
            <a:r>
              <a:rPr lang="en-AU" sz="2000" dirty="0">
                <a:effectLst/>
                <a:latin typeface="Quattrocento Sans" panose="020B0604020202020204" charset="0"/>
                <a:ea typeface="Arial" panose="020B0604020202020204" pitchFamily="34" charset="0"/>
                <a:cs typeface="Calibri" panose="020F0502020204030204" pitchFamily="34" charset="0"/>
              </a:rPr>
              <a:t>A series of statistical analyses were performed to determine the relationships among the predictor ear health and outcome variables receptive and expressive language, as well as the covariates referred to earlier.</a:t>
            </a:r>
          </a:p>
          <a:p>
            <a:pPr marL="228600" lvl="0" indent="-50800" algn="l" rtl="0">
              <a:lnSpc>
                <a:spcPct val="110000"/>
              </a:lnSpc>
              <a:spcBef>
                <a:spcPts val="0"/>
              </a:spcBef>
              <a:spcAft>
                <a:spcPts val="0"/>
              </a:spcAft>
              <a:buSzPts val="2800"/>
              <a:buNone/>
            </a:pPr>
            <a:endParaRPr dirty="0"/>
          </a:p>
        </p:txBody>
      </p:sp>
      <p:pic>
        <p:nvPicPr>
          <p:cNvPr id="161" name="Google Shape;161;p5"/>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What did the researchers find?</a:t>
            </a:r>
            <a:endParaRPr/>
          </a:p>
        </p:txBody>
      </p:sp>
      <p:sp>
        <p:nvSpPr>
          <p:cNvPr id="167" name="Google Shape;167;p6"/>
          <p:cNvSpPr txBox="1">
            <a:spLocks noGrp="1"/>
          </p:cNvSpPr>
          <p:nvPr>
            <p:ph type="body" idx="1"/>
          </p:nvPr>
        </p:nvSpPr>
        <p:spPr>
          <a:xfrm>
            <a:off x="838200" y="1613042"/>
            <a:ext cx="10515600" cy="5065159"/>
          </a:xfrm>
          <a:prstGeom prst="rect">
            <a:avLst/>
          </a:prstGeom>
          <a:noFill/>
          <a:ln>
            <a:noFill/>
          </a:ln>
        </p:spPr>
        <p:txBody>
          <a:bodyPr spcFirstLastPara="1" wrap="square" lIns="91425" tIns="45700" rIns="91425" bIns="45700" anchor="t" anchorCtr="0">
            <a:normAutofit/>
          </a:bodyPr>
          <a:lstStyle/>
          <a:p>
            <a:pPr marL="324000" lvl="0" indent="-342900">
              <a:spcBef>
                <a:spcPts val="500"/>
              </a:spcBef>
              <a:buFont typeface="Symbol" panose="05050102010706020507" pitchFamily="18" charset="2"/>
              <a:buChar char=""/>
            </a:pPr>
            <a:r>
              <a:rPr lang="en-AU" sz="2000" dirty="0">
                <a:effectLst/>
                <a:latin typeface="Quattrocento Sans" panose="020B0604020202020204" charset="0"/>
                <a:ea typeface="Arial" panose="020B0604020202020204" pitchFamily="34" charset="0"/>
                <a:cs typeface="Calibri" panose="020F0502020204030204" pitchFamily="34" charset="0"/>
              </a:rPr>
              <a:t>82.6% of parents reported no ear symptoms and concern about their child’s expressive speech and language; 95.4% parents reported no ear symptoms and no concern about their child’s receptive language.</a:t>
            </a:r>
          </a:p>
          <a:p>
            <a:pPr marL="0" lvl="0" indent="0">
              <a:spcBef>
                <a:spcPts val="5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marL="324000" lvl="0" indent="-342900">
              <a:spcBef>
                <a:spcPts val="500"/>
              </a:spcBef>
              <a:buFont typeface="Symbol" panose="05050102010706020507" pitchFamily="18" charset="2"/>
              <a:buChar char=""/>
            </a:pPr>
            <a:r>
              <a:rPr lang="en-AU" sz="2000" dirty="0">
                <a:effectLst/>
                <a:latin typeface="Quattrocento Sans" panose="020B0604020202020204" charset="0"/>
                <a:ea typeface="Arial" panose="020B0604020202020204" pitchFamily="34" charset="0"/>
                <a:cs typeface="Calibri" panose="020F0502020204030204" pitchFamily="34" charset="0"/>
              </a:rPr>
              <a:t>A strong relationship was found between Aboriginal and Torres Strait Islander children’s parent-reported ear health in the early years of life and parents’ perceptions of their speech and language skills one year later.</a:t>
            </a:r>
          </a:p>
          <a:p>
            <a:pPr marL="0" lvl="0" indent="0">
              <a:spcBef>
                <a:spcPts val="5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marL="324000" lvl="0" indent="-342900">
              <a:spcBef>
                <a:spcPts val="500"/>
              </a:spcBef>
              <a:buFont typeface="Symbol" panose="05050102010706020507" pitchFamily="18" charset="2"/>
              <a:buChar char=""/>
            </a:pPr>
            <a:r>
              <a:rPr lang="en-AU" sz="2000" dirty="0">
                <a:effectLst/>
                <a:latin typeface="Quattrocento Sans" panose="020B0604020202020204" charset="0"/>
                <a:ea typeface="Arial" panose="020B0604020202020204" pitchFamily="34" charset="0"/>
                <a:cs typeface="Calibri" panose="020F0502020204030204" pitchFamily="34" charset="0"/>
              </a:rPr>
              <a:t>Parents who reported their child experienced no ear symptoms in two consecutive years (aged between two and five years), reported lower concern for their child’s expressive and receptive speech and language (aged between five and six years).</a:t>
            </a:r>
          </a:p>
          <a:p>
            <a:pPr marL="0" lvl="0" indent="0">
              <a:spcBef>
                <a:spcPts val="500"/>
              </a:spcBef>
              <a:buNone/>
            </a:pPr>
            <a:endParaRPr lang="en-AU" sz="800" dirty="0">
              <a:effectLst/>
              <a:latin typeface="Quattrocento Sans" panose="020B0604020202020204" charset="0"/>
              <a:ea typeface="Arial" panose="020B0604020202020204" pitchFamily="34" charset="0"/>
              <a:cs typeface="Calibri" panose="020F0502020204030204" pitchFamily="34" charset="0"/>
            </a:endParaRPr>
          </a:p>
          <a:p>
            <a:pPr marL="324000" lvl="0" indent="-342900">
              <a:spcBef>
                <a:spcPts val="500"/>
              </a:spcBef>
              <a:buFont typeface="Symbol" panose="05050102010706020507" pitchFamily="18" charset="2"/>
              <a:buChar char=""/>
            </a:pPr>
            <a:r>
              <a:rPr lang="en-AU" sz="2000" dirty="0">
                <a:effectLst/>
                <a:latin typeface="Quattrocento Sans" panose="020B0604020202020204" charset="0"/>
                <a:ea typeface="Arial" panose="020B0604020202020204" pitchFamily="34" charset="0"/>
                <a:cs typeface="Calibri" panose="020F0502020204030204" pitchFamily="34" charset="0"/>
              </a:rPr>
              <a:t>Ear symptoms were a stronger predictor of receptive language concern than for expressive speech and language concern, although the pro-portion of parents reporting receptive</a:t>
            </a:r>
            <a:endParaRPr sz="2000" dirty="0"/>
          </a:p>
        </p:txBody>
      </p:sp>
      <p:pic>
        <p:nvPicPr>
          <p:cNvPr id="168" name="Google Shape;168;p6"/>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How can you use this research?</a:t>
            </a:r>
            <a:endParaRPr/>
          </a:p>
        </p:txBody>
      </p:sp>
      <p:sp>
        <p:nvSpPr>
          <p:cNvPr id="174" name="Google Shape;17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This study highlights de importance of early identification of ear health concerns on Aboriginal and Torres Strait Islander children</a:t>
            </a:r>
            <a:r>
              <a:rPr lang="en-AU" sz="1800" dirty="0">
                <a:solidFill>
                  <a:srgbClr val="000000"/>
                </a:solidFill>
                <a:latin typeface="Quattrocento Sans" panose="020B0604020202020204" charset="0"/>
                <a:ea typeface="Arial" panose="020B0604020202020204" pitchFamily="34" charset="0"/>
                <a:cs typeface="Arial" panose="020B0604020202020204" pitchFamily="34" charset="0"/>
              </a:rPr>
              <a:t> and their links to</a:t>
            </a:r>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 expressive and receptive language outcomes</a:t>
            </a:r>
          </a:p>
          <a:p>
            <a:r>
              <a:rPr lang="en-AU" sz="1800" dirty="0">
                <a:solidFill>
                  <a:srgbClr val="000000"/>
                </a:solidFill>
                <a:latin typeface="Quattrocento Sans" panose="020B0604020202020204" charset="0"/>
                <a:ea typeface="Arial" panose="020B0604020202020204" pitchFamily="34" charset="0"/>
                <a:cs typeface="Arial" panose="020B0604020202020204" pitchFamily="34" charset="0"/>
              </a:rPr>
              <a:t>P</a:t>
            </a:r>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ractitioners need to consider cultural and linguistic diversity as well as cultural safety in all aspects of speech and language measures, programs and interventions.</a:t>
            </a:r>
          </a:p>
          <a:p>
            <a:r>
              <a:rPr lang="en-AU" sz="1800" dirty="0">
                <a:solidFill>
                  <a:srgbClr val="000000"/>
                </a:solidFill>
                <a:latin typeface="Quattrocento Sans" panose="020B0604020202020204" charset="0"/>
                <a:ea typeface="Arial" panose="020B0604020202020204" pitchFamily="34" charset="0"/>
                <a:cs typeface="Arial" panose="020B0604020202020204" pitchFamily="34" charset="0"/>
              </a:rPr>
              <a:t>Effective</a:t>
            </a:r>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 support for Aboriginal and Torres Strait Islander children and their families requires services to be family-centred and strengths-based across health and speech </a:t>
            </a:r>
            <a:r>
              <a:rPr lang="en-AU" sz="1800">
                <a:solidFill>
                  <a:srgbClr val="000000"/>
                </a:solidFill>
                <a:effectLst/>
                <a:latin typeface="Quattrocento Sans" panose="020B0604020202020204" charset="0"/>
                <a:ea typeface="Arial" panose="020B0604020202020204" pitchFamily="34" charset="0"/>
                <a:cs typeface="Arial" panose="020B0604020202020204" pitchFamily="34" charset="0"/>
              </a:rPr>
              <a:t>and language </a:t>
            </a:r>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supports.</a:t>
            </a:r>
            <a:endParaRPr lang="en-AU" sz="1800" dirty="0">
              <a:effectLst/>
              <a:latin typeface="Quattrocento Sans" panose="020B0604020202020204" charset="0"/>
              <a:ea typeface="Arial" panose="020B0604020202020204" pitchFamily="34" charset="0"/>
              <a:cs typeface="Calibri" panose="020F0502020204030204" pitchFamily="34" charset="0"/>
            </a:endParaRPr>
          </a:p>
          <a:p>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The National Best Practice Framework for Early Childhood Intervention describes </a:t>
            </a:r>
            <a:r>
              <a:rPr lang="en-AU" sz="1800" i="1" dirty="0">
                <a:solidFill>
                  <a:srgbClr val="000000"/>
                </a:solidFill>
                <a:effectLst/>
                <a:latin typeface="Quattrocento Sans" panose="020B0604020202020204" charset="0"/>
                <a:ea typeface="Arial" panose="020B0604020202020204" pitchFamily="34" charset="0"/>
                <a:cs typeface="Arial" panose="020B0604020202020204" pitchFamily="34" charset="0"/>
              </a:rPr>
              <a:t>cultural safety</a:t>
            </a:r>
            <a:r>
              <a:rPr lang="en-AU" sz="1800" dirty="0">
                <a:solidFill>
                  <a:srgbClr val="000000"/>
                </a:solidFill>
                <a:effectLst/>
                <a:latin typeface="Quattrocento Sans" panose="020B0604020202020204" charset="0"/>
                <a:ea typeface="Arial" panose="020B0604020202020204" pitchFamily="34" charset="0"/>
                <a:cs typeface="Arial" panose="020B0604020202020204" pitchFamily="34" charset="0"/>
              </a:rPr>
              <a:t> for Aboriginal and Torres Strait Islander children and families as one of its key principles. It highlights the need to have practices and assessments that are culturally safe and support children’s strengths and identities.</a:t>
            </a:r>
            <a:endParaRPr lang="en-AU" sz="1800" dirty="0">
              <a:effectLst/>
              <a:latin typeface="Quattrocento Sans" panose="020B0604020202020204" charset="0"/>
              <a:ea typeface="Arial" panose="020B0604020202020204" pitchFamily="34" charset="0"/>
              <a:cs typeface="Calibri" panose="020F0502020204030204" pitchFamily="34" charset="0"/>
            </a:endParaRPr>
          </a:p>
          <a:p>
            <a:pPr marL="228600" lvl="0" indent="-50800" algn="l" rtl="0">
              <a:lnSpc>
                <a:spcPct val="110000"/>
              </a:lnSpc>
              <a:spcBef>
                <a:spcPts val="0"/>
              </a:spcBef>
              <a:spcAft>
                <a:spcPts val="0"/>
              </a:spcAft>
              <a:buSzPts val="2800"/>
              <a:buNone/>
            </a:pPr>
            <a:endParaRPr dirty="0"/>
          </a:p>
        </p:txBody>
      </p:sp>
      <p:pic>
        <p:nvPicPr>
          <p:cNvPr id="175" name="Google Shape;175;p7"/>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a:t>Where to from here?</a:t>
            </a:r>
            <a:endParaRPr/>
          </a:p>
        </p:txBody>
      </p:sp>
      <p:sp>
        <p:nvSpPr>
          <p:cNvPr id="181" name="Google Shape;181;p8"/>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rmAutofit fontScale="62500" lnSpcReduction="20000"/>
          </a:bodyPr>
          <a:lstStyle/>
          <a:p>
            <a:pPr marL="114300" indent="0">
              <a:buNone/>
            </a:pPr>
            <a:r>
              <a:rPr lang="en-US" sz="3300" b="1" i="1" dirty="0">
                <a:solidFill>
                  <a:srgbClr val="000000"/>
                </a:solidFill>
                <a:effectLst/>
                <a:latin typeface="Quattrocento Sans" panose="020B0604020202020204" charset="0"/>
                <a:ea typeface="Arial" panose="020B0604020202020204" pitchFamily="34" charset="0"/>
                <a:cs typeface="Arial" panose="020B0604020202020204" pitchFamily="34" charset="0"/>
              </a:rPr>
              <a:t>Key resources</a:t>
            </a:r>
          </a:p>
          <a:p>
            <a:r>
              <a:rPr lang="en-AU" sz="2600" i="1" dirty="0">
                <a:solidFill>
                  <a:srgbClr val="000000"/>
                </a:solidFill>
                <a:effectLst/>
                <a:latin typeface="Quattrocento Sans" panose="020B0604020202020204" charset="0"/>
                <a:ea typeface="Noto Sans Symbols"/>
                <a:cs typeface="Arial" panose="020B0604020202020204" pitchFamily="34" charset="0"/>
              </a:rPr>
              <a:t>Footprints in Time: The Longitudinal Study of Indigenous Children</a:t>
            </a:r>
            <a:r>
              <a:rPr lang="en-AU" sz="2600" dirty="0">
                <a:solidFill>
                  <a:srgbClr val="000000"/>
                </a:solidFill>
                <a:effectLst/>
                <a:latin typeface="Quattrocento Sans" panose="020B0604020202020204" charset="0"/>
                <a:ea typeface="Noto Sans Symbols"/>
                <a:cs typeface="Arial" panose="020B0604020202020204" pitchFamily="34" charset="0"/>
              </a:rPr>
              <a:t>. Retrieved from </a:t>
            </a:r>
            <a:r>
              <a:rPr lang="en-AU" sz="2600" u="sng" dirty="0">
                <a:solidFill>
                  <a:srgbClr val="0563C1"/>
                </a:solidFill>
                <a:effectLst/>
                <a:latin typeface="Quattrocento Sans" panose="020B0604020202020204" charset="0"/>
                <a:ea typeface="Noto Sans Symbols"/>
                <a:cs typeface="Arial" panose="020B0604020202020204" pitchFamily="34" charset="0"/>
                <a:hlinkClick r:id="rId3"/>
              </a:rPr>
              <a:t>https://www.dss.gov.au/long-term-research/footprints-time-longitudinal-study-indigenous-children</a:t>
            </a:r>
            <a:endParaRPr lang="en-AU" sz="2600" dirty="0">
              <a:effectLst/>
              <a:latin typeface="Quattrocento Sans" panose="020B0604020202020204" charset="0"/>
              <a:ea typeface="Noto Sans Symbols"/>
              <a:cs typeface="Noto Sans Symbols"/>
            </a:endParaRPr>
          </a:p>
          <a:p>
            <a:r>
              <a:rPr lang="en-AU" sz="2600" dirty="0">
                <a:effectLst/>
                <a:latin typeface="Quattrocento Sans" panose="020B0604020202020204" charset="0"/>
                <a:ea typeface="Arial" panose="020B0604020202020204" pitchFamily="34" charset="0"/>
                <a:cs typeface="Arial" panose="020B0604020202020204" pitchFamily="34" charset="0"/>
              </a:rPr>
              <a:t> </a:t>
            </a:r>
            <a:r>
              <a:rPr lang="en-US" sz="2600" i="1" dirty="0">
                <a:solidFill>
                  <a:srgbClr val="000000"/>
                </a:solidFill>
                <a:effectLst/>
                <a:latin typeface="Quattrocento Sans" panose="020B0604020202020204" charset="0"/>
                <a:ea typeface="Arial" panose="020B0604020202020204" pitchFamily="34" charset="0"/>
                <a:cs typeface="Arial" panose="020B0604020202020204" pitchFamily="34" charset="0"/>
              </a:rPr>
              <a:t>The National Agreement on Closing the Gap</a:t>
            </a:r>
            <a:r>
              <a:rPr lang="en-US" sz="2600" dirty="0">
                <a:solidFill>
                  <a:srgbClr val="000000"/>
                </a:solidFill>
                <a:effectLst/>
                <a:latin typeface="Quattrocento Sans" panose="020B0604020202020204" charset="0"/>
                <a:ea typeface="Arial" panose="020B0604020202020204" pitchFamily="34" charset="0"/>
                <a:cs typeface="Arial" panose="020B0604020202020204" pitchFamily="34" charset="0"/>
              </a:rPr>
              <a:t>. Retrieved from </a:t>
            </a:r>
            <a:r>
              <a:rPr lang="en-US" sz="2600" u="sng" dirty="0">
                <a:solidFill>
                  <a:srgbClr val="000000"/>
                </a:solidFill>
                <a:effectLst/>
                <a:latin typeface="Quattrocento Sans" panose="020B0604020202020204" charset="0"/>
                <a:ea typeface="Arial" panose="020B0604020202020204" pitchFamily="34" charset="0"/>
                <a:cs typeface="Arial" panose="020B0604020202020204" pitchFamily="34" charset="0"/>
                <a:hlinkClick r:id="rId4"/>
              </a:rPr>
              <a:t>https://www.closingthegap.gov.au/national-agreement</a:t>
            </a:r>
            <a:r>
              <a:rPr lang="en-AU" sz="2600" dirty="0">
                <a:effectLst/>
                <a:latin typeface="Quattrocento Sans" panose="020B0604020202020204" charset="0"/>
                <a:ea typeface="Arial" panose="020B0604020202020204" pitchFamily="34" charset="0"/>
                <a:cs typeface="Calibri" panose="020F0502020204030204" pitchFamily="34" charset="0"/>
              </a:rPr>
              <a:t> </a:t>
            </a:r>
          </a:p>
          <a:p>
            <a:r>
              <a:rPr lang="en-AU" sz="2600" b="0" i="1" kern="0" dirty="0">
                <a:solidFill>
                  <a:srgbClr val="1C2B39"/>
                </a:solidFill>
                <a:effectLst/>
                <a:latin typeface="Quattrocento Sans" panose="020B0604020202020204" charset="0"/>
                <a:ea typeface="Arial" panose="020B0604020202020204" pitchFamily="34" charset="0"/>
                <a:cs typeface="Calibri" panose="020F0502020204030204" pitchFamily="34" charset="0"/>
              </a:rPr>
              <a:t>National Aboriginal and Torres Strait Islander Early Childhood Strategy</a:t>
            </a:r>
            <a:r>
              <a:rPr lang="en-AU" sz="2600" b="0" kern="0" dirty="0">
                <a:solidFill>
                  <a:srgbClr val="1C2B39"/>
                </a:solidFill>
                <a:effectLst/>
                <a:latin typeface="Quattrocento Sans" panose="020B0604020202020204" charset="0"/>
                <a:ea typeface="Arial" panose="020B0604020202020204" pitchFamily="34" charset="0"/>
                <a:cs typeface="Calibri" panose="020F0502020204030204" pitchFamily="34" charset="0"/>
              </a:rPr>
              <a:t>. Retrieved from </a:t>
            </a:r>
            <a:r>
              <a:rPr lang="en-AU" sz="2600" b="0" u="sng" kern="0" dirty="0">
                <a:solidFill>
                  <a:srgbClr val="1C2B39"/>
                </a:solidFill>
                <a:effectLst/>
                <a:latin typeface="Quattrocento Sans" panose="020B0604020202020204" charset="0"/>
                <a:ea typeface="Arial" panose="020B0604020202020204" pitchFamily="34" charset="0"/>
                <a:cs typeface="Calibri" panose="020F0502020204030204" pitchFamily="34" charset="0"/>
                <a:hlinkClick r:id="rId5"/>
              </a:rPr>
              <a:t>https://www.niaa.gov.au/resource-centre/national-aboriginal-and-torres-strait-islander-early-childhood-strategy</a:t>
            </a:r>
            <a:endParaRPr lang="en-AU" sz="2600" dirty="0">
              <a:effectLst/>
              <a:latin typeface="Quattrocento Sans" panose="020B0604020202020204" charset="0"/>
              <a:ea typeface="Arial" panose="020B0604020202020204" pitchFamily="34" charset="0"/>
              <a:cs typeface="Calibri" panose="020F0502020204030204" pitchFamily="34" charset="0"/>
            </a:endParaRPr>
          </a:p>
          <a:p>
            <a:r>
              <a:rPr lang="en-AU" sz="2600" i="1" dirty="0">
                <a:effectLst/>
                <a:latin typeface="Quattrocento Sans" panose="020B0604020202020204" charset="0"/>
                <a:ea typeface="Arial" panose="020B0604020202020204" pitchFamily="34" charset="0"/>
                <a:cs typeface="Calibri" panose="020F0502020204030204" pitchFamily="34" charset="0"/>
              </a:rPr>
              <a:t>The Early Years Strategy 2024-2034</a:t>
            </a:r>
            <a:r>
              <a:rPr lang="en-AU" sz="2600" dirty="0">
                <a:effectLst/>
                <a:latin typeface="Quattrocento Sans" panose="020B0604020202020204" charset="0"/>
                <a:ea typeface="Arial" panose="020B0604020202020204" pitchFamily="34" charset="0"/>
                <a:cs typeface="Calibri" panose="020F0502020204030204" pitchFamily="34" charset="0"/>
              </a:rPr>
              <a:t>. Retrieved from </a:t>
            </a:r>
            <a:r>
              <a:rPr lang="en-AU" sz="2600" u="sng" dirty="0">
                <a:solidFill>
                  <a:srgbClr val="0563C1"/>
                </a:solidFill>
                <a:effectLst/>
                <a:latin typeface="Quattrocento Sans" panose="020B0604020202020204" charset="0"/>
                <a:ea typeface="Arial" panose="020B0604020202020204" pitchFamily="34" charset="0"/>
                <a:cs typeface="Calibri" panose="020F0502020204030204" pitchFamily="34" charset="0"/>
                <a:hlinkClick r:id="rId6"/>
              </a:rPr>
              <a:t>https://www.dss.gov.au/early-years-strategy/resource/early-years-strategy-2024-2034</a:t>
            </a:r>
            <a:endParaRPr lang="en-AU" sz="2600" dirty="0">
              <a:effectLst/>
              <a:latin typeface="Quattrocento Sans" panose="020B0604020202020204" charset="0"/>
              <a:ea typeface="Arial" panose="020B0604020202020204" pitchFamily="34" charset="0"/>
              <a:cs typeface="Calibri" panose="020F0502020204030204" pitchFamily="34" charset="0"/>
            </a:endParaRPr>
          </a:p>
          <a:p>
            <a:r>
              <a:rPr lang="en-AU" sz="2600" dirty="0">
                <a:solidFill>
                  <a:srgbClr val="222222"/>
                </a:solidFill>
                <a:effectLst/>
                <a:latin typeface="Quattrocento Sans" panose="020B0604020202020204" charset="0"/>
                <a:ea typeface="Arial" panose="020B0604020202020204" pitchFamily="34" charset="0"/>
                <a:cs typeface="Arial" panose="020B0604020202020204" pitchFamily="34" charset="0"/>
              </a:rPr>
              <a:t>D’Aprano, A., </a:t>
            </a:r>
            <a:r>
              <a:rPr lang="en-AU" sz="2600" dirty="0" err="1">
                <a:solidFill>
                  <a:srgbClr val="222222"/>
                </a:solidFill>
                <a:effectLst/>
                <a:latin typeface="Quattrocento Sans" panose="020B0604020202020204" charset="0"/>
                <a:ea typeface="Arial" panose="020B0604020202020204" pitchFamily="34" charset="0"/>
                <a:cs typeface="Arial" panose="020B0604020202020204" pitchFamily="34" charset="0"/>
              </a:rPr>
              <a:t>Silburn</a:t>
            </a:r>
            <a:r>
              <a:rPr lang="en-AU" sz="2600" dirty="0">
                <a:solidFill>
                  <a:srgbClr val="222222"/>
                </a:solidFill>
                <a:effectLst/>
                <a:latin typeface="Quattrocento Sans" panose="020B0604020202020204" charset="0"/>
                <a:ea typeface="Arial" panose="020B0604020202020204" pitchFamily="34" charset="0"/>
                <a:cs typeface="Arial" panose="020B0604020202020204" pitchFamily="34" charset="0"/>
              </a:rPr>
              <a:t>, S., Johnston, V., Robinson, G., Oberklaid, F., &amp; Squires, J. (2016). Adaptation of the ages and stages questionnaire for remote aboriginal Australia. </a:t>
            </a:r>
            <a:r>
              <a:rPr lang="en-AU" sz="2600" i="1" dirty="0">
                <a:effectLst/>
                <a:latin typeface="Quattrocento Sans" panose="020B0604020202020204" charset="0"/>
                <a:ea typeface="Arial" panose="020B0604020202020204" pitchFamily="34" charset="0"/>
                <a:cs typeface="Calibri" panose="020F0502020204030204" pitchFamily="34" charset="0"/>
              </a:rPr>
              <a:t>Qualitative health research</a:t>
            </a:r>
            <a:r>
              <a:rPr lang="en-AU" sz="2600" dirty="0">
                <a:effectLst/>
                <a:latin typeface="Quattrocento Sans" panose="020B0604020202020204" charset="0"/>
                <a:ea typeface="Arial" panose="020B0604020202020204" pitchFamily="34" charset="0"/>
                <a:cs typeface="Calibri" panose="020F0502020204030204" pitchFamily="34" charset="0"/>
              </a:rPr>
              <a:t>, </a:t>
            </a:r>
            <a:r>
              <a:rPr lang="en-AU" sz="2600" i="1" dirty="0">
                <a:effectLst/>
                <a:latin typeface="Quattrocento Sans" panose="020B0604020202020204" charset="0"/>
                <a:ea typeface="Arial" panose="020B0604020202020204" pitchFamily="34" charset="0"/>
                <a:cs typeface="Calibri" panose="020F0502020204030204" pitchFamily="34" charset="0"/>
              </a:rPr>
              <a:t>26</a:t>
            </a:r>
            <a:r>
              <a:rPr lang="en-AU" sz="2600" dirty="0">
                <a:effectLst/>
                <a:latin typeface="Quattrocento Sans" panose="020B0604020202020204" charset="0"/>
                <a:ea typeface="Arial" panose="020B0604020202020204" pitchFamily="34" charset="0"/>
                <a:cs typeface="Calibri" panose="020F0502020204030204" pitchFamily="34" charset="0"/>
              </a:rPr>
              <a:t>(5), 613-625. </a:t>
            </a:r>
            <a:r>
              <a:rPr lang="en-AU" sz="2600" dirty="0">
                <a:effectLst/>
                <a:latin typeface="Quattrocento Sans" panose="020B0604020202020204" charset="0"/>
                <a:ea typeface="Arial" panose="020B0604020202020204" pitchFamily="34" charset="0"/>
                <a:cs typeface="Arial" panose="020B0604020202020204" pitchFamily="34" charset="0"/>
              </a:rPr>
              <a:t>Retrieved from</a:t>
            </a:r>
            <a:r>
              <a:rPr lang="en-AU" sz="2600" dirty="0">
                <a:effectLst/>
                <a:latin typeface="Quattrocento Sans" panose="020B0604020202020204" charset="0"/>
                <a:ea typeface="Arial" panose="020B0604020202020204" pitchFamily="34" charset="0"/>
                <a:cs typeface="Calibri" panose="020F0502020204030204" pitchFamily="34" charset="0"/>
              </a:rPr>
              <a:t> </a:t>
            </a:r>
            <a:r>
              <a:rPr lang="en-AU" sz="2600" u="sng" dirty="0">
                <a:solidFill>
                  <a:srgbClr val="0563C1"/>
                </a:solidFill>
                <a:effectLst/>
                <a:latin typeface="Quattrocento Sans" panose="020B0604020202020204" charset="0"/>
                <a:ea typeface="Arial" panose="020B0604020202020204" pitchFamily="34" charset="0"/>
                <a:cs typeface="Calibri" panose="020F0502020204030204" pitchFamily="34" charset="0"/>
                <a:hlinkClick r:id="rId7"/>
              </a:rPr>
              <a:t>https://onlinelibrary.wiley.com/doi/abs/10.1111/j.1440-1754.2010.01883.x</a:t>
            </a:r>
            <a:endParaRPr lang="en-AU" sz="2600" dirty="0">
              <a:effectLst/>
              <a:latin typeface="Quattrocento Sans" panose="020B0604020202020204" charset="0"/>
              <a:ea typeface="Arial" panose="020B0604020202020204" pitchFamily="34" charset="0"/>
              <a:cs typeface="Calibri" panose="020F0502020204030204" pitchFamily="34" charset="0"/>
            </a:endParaRPr>
          </a:p>
          <a:p>
            <a:r>
              <a:rPr lang="en-AU" sz="2600" dirty="0">
                <a:effectLst/>
                <a:latin typeface="Quattrocento Sans" panose="020B0604020202020204" charset="0"/>
                <a:ea typeface="Arial" panose="020B0604020202020204" pitchFamily="34" charset="0"/>
                <a:cs typeface="Calibri" panose="020F0502020204030204" pitchFamily="34" charset="0"/>
              </a:rPr>
              <a:t>PRECI. National Best Practice Framework for Early Childhood Intervention: Updates. Retrieved from </a:t>
            </a:r>
            <a:r>
              <a:rPr lang="en-AU" sz="2600" u="sng" dirty="0">
                <a:solidFill>
                  <a:srgbClr val="0563C1"/>
                </a:solidFill>
                <a:effectLst/>
                <a:latin typeface="Quattrocento Sans" panose="020B0604020202020204" charset="0"/>
                <a:ea typeface="Arial" panose="020B0604020202020204" pitchFamily="34" charset="0"/>
                <a:cs typeface="Calibri" panose="020F0502020204030204" pitchFamily="34" charset="0"/>
                <a:hlinkClick r:id="rId8"/>
              </a:rPr>
              <a:t>https://www.preci.org.au/bp-framework-eci/</a:t>
            </a:r>
            <a:endParaRPr lang="en-AU" sz="2600" dirty="0">
              <a:effectLst/>
              <a:latin typeface="Quattrocento Sans" panose="020B0604020202020204" charset="0"/>
              <a:ea typeface="Arial" panose="020B0604020202020204" pitchFamily="34" charset="0"/>
              <a:cs typeface="Calibri" panose="020F0502020204030204" pitchFamily="34" charset="0"/>
            </a:endParaRPr>
          </a:p>
          <a:p>
            <a:pPr marL="228600" lvl="0" indent="-50800" algn="l" rtl="0">
              <a:lnSpc>
                <a:spcPct val="110000"/>
              </a:lnSpc>
              <a:spcBef>
                <a:spcPts val="0"/>
              </a:spcBef>
              <a:spcAft>
                <a:spcPts val="0"/>
              </a:spcAft>
              <a:buSzPts val="2800"/>
              <a:buNone/>
            </a:pPr>
            <a:endParaRPr dirty="0"/>
          </a:p>
        </p:txBody>
      </p:sp>
      <p:pic>
        <p:nvPicPr>
          <p:cNvPr id="182" name="Google Shape;182;p8"/>
          <p:cNvPicPr preferRelativeResize="0"/>
          <p:nvPr/>
        </p:nvPicPr>
        <p:blipFill rotWithShape="1">
          <a:blip r:embed="rId9">
            <a:alphaModFix/>
          </a:blip>
          <a:srcRect/>
          <a:stretch/>
        </p:blipFill>
        <p:spPr>
          <a:xfrm>
            <a:off x="9241280" y="10419"/>
            <a:ext cx="2950720" cy="13412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dirty="0"/>
              <a:t>About the researchers</a:t>
            </a:r>
            <a:endParaRPr dirty="0"/>
          </a:p>
        </p:txBody>
      </p:sp>
      <p:sp>
        <p:nvSpPr>
          <p:cNvPr id="9" name="Text Placeholder 8">
            <a:extLst>
              <a:ext uri="{FF2B5EF4-FFF2-40B4-BE49-F238E27FC236}">
                <a16:creationId xmlns:a16="http://schemas.microsoft.com/office/drawing/2014/main" id="{1617BCB1-467F-468B-B7AA-3802253173A1}"/>
              </a:ext>
            </a:extLst>
          </p:cNvPr>
          <p:cNvSpPr>
            <a:spLocks noGrp="1"/>
          </p:cNvSpPr>
          <p:nvPr>
            <p:ph type="body" idx="1"/>
          </p:nvPr>
        </p:nvSpPr>
        <p:spPr>
          <a:xfrm>
            <a:off x="838200" y="1561171"/>
            <a:ext cx="10515600" cy="4615792"/>
          </a:xfrm>
        </p:spPr>
        <p:txBody>
          <a:bodyPr>
            <a:normAutofit lnSpcReduction="10000"/>
          </a:bodyPr>
          <a:lstStyle/>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Anita Morrow, Neil Orr, Kai Nash, Cara Cross, Andrea Salins, Catherine McMahon: Department of Linguistics, Faculty of Medicine, Health and Human Sciences, Macquarie University Hearing, Macquarie University</a:t>
            </a:r>
          </a:p>
          <a:p>
            <a:pPr marL="452438" indent="-360363" defTabSz="955675">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Harvey Coates</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School of Medicine, The University of Western Australia</a:t>
            </a:r>
          </a:p>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John Robert Evans</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a:t>
            </a:r>
            <a:r>
              <a:rPr lang="en-AU" sz="1800" dirty="0" err="1">
                <a:effectLst/>
                <a:latin typeface="Quattrocento Sans" panose="020B0604020202020204" charset="0"/>
                <a:ea typeface="Arial" panose="020B0604020202020204" pitchFamily="34" charset="0"/>
                <a:cs typeface="Calibri" panose="020F0502020204030204" pitchFamily="34" charset="0"/>
              </a:rPr>
              <a:t>Moondani</a:t>
            </a:r>
            <a:r>
              <a:rPr lang="en-AU" sz="1800" dirty="0">
                <a:effectLst/>
                <a:latin typeface="Quattrocento Sans" panose="020B0604020202020204" charset="0"/>
                <a:ea typeface="Arial" panose="020B0604020202020204" pitchFamily="34" charset="0"/>
                <a:cs typeface="Calibri" panose="020F0502020204030204" pitchFamily="34" charset="0"/>
              </a:rPr>
              <a:t> </a:t>
            </a:r>
            <a:r>
              <a:rPr lang="en-AU" sz="1800" dirty="0" err="1">
                <a:effectLst/>
                <a:latin typeface="Quattrocento Sans" panose="020B0604020202020204" charset="0"/>
                <a:ea typeface="Arial" panose="020B0604020202020204" pitchFamily="34" charset="0"/>
                <a:cs typeface="Calibri" panose="020F0502020204030204" pitchFamily="34" charset="0"/>
              </a:rPr>
              <a:t>Toombadool</a:t>
            </a:r>
            <a:r>
              <a:rPr lang="en-AU" sz="1800" dirty="0">
                <a:effectLst/>
                <a:latin typeface="Quattrocento Sans" panose="020B0604020202020204" charset="0"/>
                <a:ea typeface="Arial" panose="020B0604020202020204" pitchFamily="34" charset="0"/>
                <a:cs typeface="Calibri" panose="020F0502020204030204" pitchFamily="34" charset="0"/>
              </a:rPr>
              <a:t> Centre, Swinburne University of Technology</a:t>
            </a:r>
          </a:p>
          <a:p>
            <a:pPr>
              <a:spcBef>
                <a:spcPts val="600"/>
              </a:spcBef>
            </a:pPr>
            <a:r>
              <a:rPr lang="en-AU" sz="1800" dirty="0" err="1">
                <a:effectLst/>
                <a:latin typeface="Quattrocento Sans" panose="020B0604020202020204" charset="0"/>
                <a:ea typeface="Arial" panose="020B0604020202020204" pitchFamily="34" charset="0"/>
                <a:cs typeface="Calibri" panose="020F0502020204030204" pitchFamily="34" charset="0"/>
              </a:rPr>
              <a:t>Hasantha</a:t>
            </a:r>
            <a:r>
              <a:rPr lang="en-AU" sz="1800" dirty="0">
                <a:effectLst/>
                <a:latin typeface="Quattrocento Sans" panose="020B0604020202020204" charset="0"/>
                <a:ea typeface="Arial" panose="020B0604020202020204" pitchFamily="34" charset="0"/>
                <a:cs typeface="Calibri" panose="020F0502020204030204" pitchFamily="34" charset="0"/>
              </a:rPr>
              <a:t> </a:t>
            </a:r>
            <a:r>
              <a:rPr lang="en-AU" sz="1800" dirty="0" err="1">
                <a:effectLst/>
                <a:latin typeface="Quattrocento Sans" panose="020B0604020202020204" charset="0"/>
                <a:ea typeface="Arial" panose="020B0604020202020204" pitchFamily="34" charset="0"/>
                <a:cs typeface="Calibri" panose="020F0502020204030204" pitchFamily="34" charset="0"/>
              </a:rPr>
              <a:t>Gunasekera</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Children’s Hospital Westmead Clinical School, The University of Sydney</a:t>
            </a:r>
          </a:p>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Samantha </a:t>
            </a:r>
            <a:r>
              <a:rPr lang="en-AU" sz="1800" dirty="0" err="1">
                <a:effectLst/>
                <a:latin typeface="Quattrocento Sans" panose="020B0604020202020204" charset="0"/>
                <a:ea typeface="Arial" panose="020B0604020202020204" pitchFamily="34" charset="0"/>
                <a:cs typeface="Calibri" panose="020F0502020204030204" pitchFamily="34" charset="0"/>
              </a:rPr>
              <a:t>Harkus</a:t>
            </a:r>
            <a:r>
              <a:rPr lang="en-AU" sz="1800" dirty="0">
                <a:effectLst/>
                <a:latin typeface="Quattrocento Sans" panose="020B0604020202020204" charset="0"/>
                <a:ea typeface="Arial" panose="020B0604020202020204" pitchFamily="34" charset="0"/>
                <a:cs typeface="Calibri" panose="020F0502020204030204" pitchFamily="34" charset="0"/>
              </a:rPr>
              <a:t>:</a:t>
            </a:r>
            <a:r>
              <a:rPr lang="en-AU" sz="1800" dirty="0">
                <a:latin typeface="Quattrocento Sans" panose="020B0604020202020204" charset="0"/>
                <a:ea typeface="Arial" panose="020B0604020202020204" pitchFamily="34" charset="0"/>
                <a:cs typeface="Calibri" panose="020F0502020204030204" pitchFamily="34" charset="0"/>
              </a:rPr>
              <a:t> </a:t>
            </a:r>
            <a:r>
              <a:rPr lang="en-AU" sz="1800" dirty="0">
                <a:effectLst/>
                <a:latin typeface="Quattrocento Sans" panose="020B0604020202020204" charset="0"/>
                <a:ea typeface="Arial" panose="020B0604020202020204" pitchFamily="34" charset="0"/>
                <a:cs typeface="Calibri" panose="020F0502020204030204" pitchFamily="34" charset="0"/>
              </a:rPr>
              <a:t>National Acoustic Laboratories, Macquarie University</a:t>
            </a:r>
            <a:endParaRPr lang="en-AU" sz="1800" dirty="0">
              <a:latin typeface="Quattrocento Sans" panose="020B0604020202020204" charset="0"/>
              <a:ea typeface="Arial" panose="020B0604020202020204" pitchFamily="34" charset="0"/>
              <a:cs typeface="Calibri" panose="020F0502020204030204" pitchFamily="34" charset="0"/>
            </a:endParaRPr>
          </a:p>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Linda Harrison</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Macquarie School of Education, Macquarie University</a:t>
            </a:r>
          </a:p>
          <a:p>
            <a:pPr>
              <a:spcBef>
                <a:spcPts val="600"/>
              </a:spcBef>
            </a:pPr>
            <a:r>
              <a:rPr lang="en-AU" sz="1800" dirty="0" err="1">
                <a:effectLst/>
                <a:latin typeface="Quattrocento Sans" panose="020B0604020202020204" charset="0"/>
                <a:ea typeface="Arial" panose="020B0604020202020204" pitchFamily="34" charset="0"/>
                <a:cs typeface="Calibri" panose="020F0502020204030204" pitchFamily="34" charset="0"/>
              </a:rPr>
              <a:t>Sharynne</a:t>
            </a:r>
            <a:r>
              <a:rPr lang="en-AU" sz="1800" dirty="0">
                <a:effectLst/>
                <a:latin typeface="Quattrocento Sans" panose="020B0604020202020204" charset="0"/>
                <a:ea typeface="Arial" panose="020B0604020202020204" pitchFamily="34" charset="0"/>
                <a:cs typeface="Calibri" panose="020F0502020204030204" pitchFamily="34" charset="0"/>
              </a:rPr>
              <a:t> McLeod</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Charles Sturt University</a:t>
            </a:r>
          </a:p>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Katie Neal</a:t>
            </a:r>
            <a:r>
              <a:rPr lang="en-AU" sz="1800" dirty="0">
                <a:latin typeface="Quattrocento Sans" panose="020B0604020202020204" charset="0"/>
                <a:ea typeface="Arial" panose="020B0604020202020204" pitchFamily="34" charset="0"/>
                <a:cs typeface="Calibri" panose="020F0502020204030204" pitchFamily="34" charset="0"/>
              </a:rPr>
              <a:t>:</a:t>
            </a:r>
            <a:r>
              <a:rPr lang="en-AU" sz="1800" dirty="0">
                <a:effectLst/>
                <a:latin typeface="Quattrocento Sans" panose="020B0604020202020204" charset="0"/>
                <a:ea typeface="Arial" panose="020B0604020202020204" pitchFamily="34" charset="0"/>
                <a:cs typeface="Calibri" panose="020F0502020204030204" pitchFamily="34" charset="0"/>
              </a:rPr>
              <a:t> Department of Linguistics, Faculty of Medicine, Health and Human Sciences, Macquarie University Hearing; The Shepherd Centre</a:t>
            </a:r>
          </a:p>
          <a:p>
            <a:pPr>
              <a:spcBef>
                <a:spcPts val="600"/>
              </a:spcBef>
            </a:pPr>
            <a:r>
              <a:rPr lang="en-AU" sz="1800" dirty="0">
                <a:effectLst/>
                <a:latin typeface="Quattrocento Sans" panose="020B0604020202020204" charset="0"/>
                <a:ea typeface="Arial" panose="020B0604020202020204" pitchFamily="34" charset="0"/>
                <a:cs typeface="Calibri" panose="020F0502020204030204" pitchFamily="34" charset="0"/>
              </a:rPr>
              <a:t>Rona </a:t>
            </a:r>
            <a:r>
              <a:rPr lang="en-AU" sz="1800" dirty="0" err="1">
                <a:effectLst/>
                <a:latin typeface="Quattrocento Sans" panose="020B0604020202020204" charset="0"/>
                <a:ea typeface="Arial" panose="020B0604020202020204" pitchFamily="34" charset="0"/>
                <a:cs typeface="Calibri" panose="020F0502020204030204" pitchFamily="34" charset="0"/>
              </a:rPr>
              <a:t>Macniven</a:t>
            </a:r>
            <a:r>
              <a:rPr lang="en-AU" sz="1800" dirty="0">
                <a:effectLst/>
                <a:latin typeface="Quattrocento Sans" panose="020B0604020202020204" charset="0"/>
                <a:ea typeface="Arial" panose="020B0604020202020204" pitchFamily="34" charset="0"/>
                <a:cs typeface="Calibri" panose="020F0502020204030204" pitchFamily="34" charset="0"/>
              </a:rPr>
              <a:t>: Department of Linguistics, Faculty of Medicine, Health and Human Sciences, Macquarie University Hearing; School of Population Health, Faculty of Medicine &amp; Health, UNSW</a:t>
            </a:r>
          </a:p>
          <a:p>
            <a:pPr marL="452438" indent="0" defTabSz="955675">
              <a:spcBef>
                <a:spcPts val="0"/>
              </a:spcBef>
              <a:buNone/>
            </a:pPr>
            <a:endParaRPr lang="en-AU" dirty="0"/>
          </a:p>
        </p:txBody>
      </p:sp>
      <p:pic>
        <p:nvPicPr>
          <p:cNvPr id="189" name="Google Shape;189;p9"/>
          <p:cNvPicPr preferRelativeResize="0"/>
          <p:nvPr/>
        </p:nvPicPr>
        <p:blipFill rotWithShape="1">
          <a:blip r:embed="rId3">
            <a:alphaModFix/>
          </a:blip>
          <a:srcRect/>
          <a:stretch/>
        </p:blipFill>
        <p:spPr>
          <a:xfrm>
            <a:off x="9241280" y="10419"/>
            <a:ext cx="2950720" cy="13412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400"/>
              <a:buFont typeface="Rockwell"/>
              <a:buNone/>
            </a:pPr>
            <a:r>
              <a:rPr lang="en-AU" sz="3600" dirty="0"/>
              <a:t>Citation</a:t>
            </a:r>
            <a:endParaRPr sz="3600" dirty="0"/>
          </a:p>
        </p:txBody>
      </p:sp>
      <p:sp>
        <p:nvSpPr>
          <p:cNvPr id="195" name="Google Shape;195;p10"/>
          <p:cNvSpPr txBox="1">
            <a:spLocks noGrp="1"/>
          </p:cNvSpPr>
          <p:nvPr>
            <p:ph type="body" idx="1"/>
          </p:nvPr>
        </p:nvSpPr>
        <p:spPr>
          <a:xfrm>
            <a:off x="838200" y="1825625"/>
            <a:ext cx="10515600" cy="2082000"/>
          </a:xfrm>
          <a:prstGeom prst="rect">
            <a:avLst/>
          </a:prstGeom>
          <a:noFill/>
          <a:ln>
            <a:noFill/>
          </a:ln>
        </p:spPr>
        <p:txBody>
          <a:bodyPr spcFirstLastPara="1" wrap="square" lIns="91425" tIns="45700" rIns="91425" bIns="45700" anchor="t" anchorCtr="0">
            <a:normAutofit/>
          </a:bodyPr>
          <a:lstStyle/>
          <a:p>
            <a:pPr marL="114300" indent="0">
              <a:buNone/>
            </a:pPr>
            <a:r>
              <a:rPr lang="en-AU" sz="2000" dirty="0">
                <a:solidFill>
                  <a:srgbClr val="222222"/>
                </a:solidFill>
                <a:effectLst/>
                <a:latin typeface="Quattrocento Sans" panose="020B0604020202020204" charset="0"/>
                <a:ea typeface="Arial" panose="020B0604020202020204" pitchFamily="34" charset="0"/>
                <a:cs typeface="Arial" panose="020B0604020202020204" pitchFamily="34" charset="0"/>
              </a:rPr>
              <a:t>Morrow, A., Orr, N., Nash, K., Coates, H., Cross, C., Evans, J. R.,</a:t>
            </a:r>
            <a:r>
              <a:rPr lang="en-AU" sz="2000" dirty="0">
                <a:effectLst/>
                <a:latin typeface="Quattrocento Sans" panose="020B0604020202020204" charset="0"/>
                <a:ea typeface="Arial" panose="020B0604020202020204" pitchFamily="34" charset="0"/>
                <a:cs typeface="Calibri" panose="020F0502020204030204" pitchFamily="34" charset="0"/>
              </a:rPr>
              <a:t> </a:t>
            </a:r>
            <a:r>
              <a:rPr lang="en-AU" sz="2000" dirty="0" err="1">
                <a:effectLst/>
                <a:latin typeface="Quattrocento Sans" panose="020B0604020202020204" charset="0"/>
                <a:ea typeface="Arial" panose="020B0604020202020204" pitchFamily="34" charset="0"/>
                <a:cs typeface="Calibri" panose="020F0502020204030204" pitchFamily="34" charset="0"/>
              </a:rPr>
              <a:t>Gunasekera</a:t>
            </a:r>
            <a:r>
              <a:rPr lang="en-AU" sz="2000" dirty="0">
                <a:effectLst/>
                <a:latin typeface="Quattrocento Sans" panose="020B0604020202020204" charset="0"/>
                <a:ea typeface="Arial" panose="020B0604020202020204" pitchFamily="34" charset="0"/>
                <a:cs typeface="Calibri" panose="020F0502020204030204" pitchFamily="34" charset="0"/>
              </a:rPr>
              <a:t>, H., </a:t>
            </a:r>
            <a:r>
              <a:rPr lang="en-AU" sz="2000" dirty="0" err="1">
                <a:effectLst/>
                <a:latin typeface="Quattrocento Sans" panose="020B0604020202020204" charset="0"/>
                <a:ea typeface="Arial" panose="020B0604020202020204" pitchFamily="34" charset="0"/>
                <a:cs typeface="Calibri" panose="020F0502020204030204" pitchFamily="34" charset="0"/>
              </a:rPr>
              <a:t>Harkus</a:t>
            </a:r>
            <a:r>
              <a:rPr lang="en-AU" sz="2000" dirty="0">
                <a:effectLst/>
                <a:latin typeface="Quattrocento Sans" panose="020B0604020202020204" charset="0"/>
                <a:ea typeface="Arial" panose="020B0604020202020204" pitchFamily="34" charset="0"/>
                <a:cs typeface="Calibri" panose="020F0502020204030204" pitchFamily="34" charset="0"/>
              </a:rPr>
              <a:t>, S., Harrison, L., McLeod, S., McMahon, C., Neal, K., Salins, A., </a:t>
            </a:r>
            <a:r>
              <a:rPr lang="en-AU" sz="2000" dirty="0">
                <a:solidFill>
                  <a:srgbClr val="222222"/>
                </a:solidFill>
                <a:effectLst/>
                <a:latin typeface="Quattrocento Sans" panose="020B0604020202020204" charset="0"/>
                <a:ea typeface="Arial" panose="020B0604020202020204" pitchFamily="34" charset="0"/>
                <a:cs typeface="Arial" panose="020B0604020202020204" pitchFamily="34" charset="0"/>
              </a:rPr>
              <a:t>&amp; </a:t>
            </a:r>
            <a:r>
              <a:rPr lang="en-AU" sz="2000" dirty="0" err="1">
                <a:solidFill>
                  <a:srgbClr val="222222"/>
                </a:solidFill>
                <a:effectLst/>
                <a:latin typeface="Quattrocento Sans" panose="020B0604020202020204" charset="0"/>
                <a:ea typeface="Arial" panose="020B0604020202020204" pitchFamily="34" charset="0"/>
                <a:cs typeface="Arial" panose="020B0604020202020204" pitchFamily="34" charset="0"/>
              </a:rPr>
              <a:t>Macniven</a:t>
            </a:r>
            <a:r>
              <a:rPr lang="en-AU" sz="2000" dirty="0">
                <a:solidFill>
                  <a:srgbClr val="222222"/>
                </a:solidFill>
                <a:effectLst/>
                <a:latin typeface="Quattrocento Sans" panose="020B0604020202020204" charset="0"/>
                <a:ea typeface="Arial" panose="020B0604020202020204" pitchFamily="34" charset="0"/>
                <a:cs typeface="Arial" panose="020B0604020202020204" pitchFamily="34" charset="0"/>
              </a:rPr>
              <a:t>, R. (2023). Parent perspectives of ear health and the relationship with Children’s speech and language in the longitudinal study of indigenous children. </a:t>
            </a:r>
            <a:r>
              <a:rPr lang="en-AU" sz="2000" i="1" dirty="0">
                <a:effectLst/>
                <a:latin typeface="Quattrocento Sans" panose="020B0604020202020204" charset="0"/>
                <a:ea typeface="Arial" panose="020B0604020202020204" pitchFamily="34" charset="0"/>
                <a:cs typeface="Calibri" panose="020F0502020204030204" pitchFamily="34" charset="0"/>
              </a:rPr>
              <a:t>Children</a:t>
            </a:r>
            <a:r>
              <a:rPr lang="en-AU" sz="2000" dirty="0">
                <a:effectLst/>
                <a:latin typeface="Quattrocento Sans" panose="020B0604020202020204" charset="0"/>
                <a:ea typeface="Arial" panose="020B0604020202020204" pitchFamily="34" charset="0"/>
                <a:cs typeface="Calibri" panose="020F0502020204030204" pitchFamily="34" charset="0"/>
              </a:rPr>
              <a:t>, </a:t>
            </a:r>
            <a:r>
              <a:rPr lang="en-AU" sz="2000" i="1" dirty="0">
                <a:effectLst/>
                <a:latin typeface="Quattrocento Sans" panose="020B0604020202020204" charset="0"/>
                <a:ea typeface="Arial" panose="020B0604020202020204" pitchFamily="34" charset="0"/>
                <a:cs typeface="Calibri" panose="020F0502020204030204" pitchFamily="34" charset="0"/>
              </a:rPr>
              <a:t>10</a:t>
            </a:r>
            <a:r>
              <a:rPr lang="en-AU" sz="2000" dirty="0">
                <a:effectLst/>
                <a:latin typeface="Quattrocento Sans" panose="020B0604020202020204" charset="0"/>
                <a:ea typeface="Arial" panose="020B0604020202020204" pitchFamily="34" charset="0"/>
                <a:cs typeface="Calibri" panose="020F0502020204030204" pitchFamily="34" charset="0"/>
              </a:rPr>
              <a:t>(1), 165.</a:t>
            </a: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SzPct val="100000"/>
              <a:buNone/>
            </a:pPr>
            <a:endParaRPr sz="4400" dirty="0">
              <a:latin typeface="Rockwell"/>
              <a:ea typeface="Rockwell"/>
              <a:cs typeface="Rockwell"/>
              <a:sym typeface="Rockwell"/>
            </a:endParaRPr>
          </a:p>
          <a:p>
            <a:pPr marL="0" lvl="0" indent="0" algn="l" rtl="0">
              <a:lnSpc>
                <a:spcPct val="100000"/>
              </a:lnSpc>
              <a:spcBef>
                <a:spcPts val="0"/>
              </a:spcBef>
              <a:spcAft>
                <a:spcPts val="0"/>
              </a:spcAft>
              <a:buClr>
                <a:schemeClr val="dk2"/>
              </a:buClr>
              <a:buSzPct val="100000"/>
              <a:buFont typeface="Rockwell"/>
              <a:buNone/>
            </a:pPr>
            <a:endParaRPr sz="4400" dirty="0">
              <a:latin typeface="Rockwell"/>
              <a:ea typeface="Rockwell"/>
              <a:cs typeface="Rockwell"/>
              <a:sym typeface="Rockwell"/>
            </a:endParaRPr>
          </a:p>
        </p:txBody>
      </p:sp>
      <p:pic>
        <p:nvPicPr>
          <p:cNvPr id="196" name="Google Shape;196;p10"/>
          <p:cNvPicPr preferRelativeResize="0"/>
          <p:nvPr/>
        </p:nvPicPr>
        <p:blipFill rotWithShape="1">
          <a:blip r:embed="rId3">
            <a:alphaModFix/>
          </a:blip>
          <a:srcRect/>
          <a:stretch/>
        </p:blipFill>
        <p:spPr>
          <a:xfrm>
            <a:off x="9241280" y="0"/>
            <a:ext cx="2950720" cy="1341236"/>
          </a:xfrm>
          <a:prstGeom prst="rect">
            <a:avLst/>
          </a:prstGeom>
          <a:noFill/>
          <a:ln>
            <a:noFill/>
          </a:ln>
        </p:spPr>
      </p:pic>
      <p:sp>
        <p:nvSpPr>
          <p:cNvPr id="197" name="Google Shape;197;p10"/>
          <p:cNvSpPr txBox="1"/>
          <p:nvPr/>
        </p:nvSpPr>
        <p:spPr>
          <a:xfrm>
            <a:off x="1687375" y="4351625"/>
            <a:ext cx="87330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200" b="1" dirty="0">
                <a:solidFill>
                  <a:srgbClr val="7030A0"/>
                </a:solidFill>
                <a:latin typeface="Quattrocento Sans"/>
                <a:ea typeface="Quattrocento Sans"/>
                <a:cs typeface="Quattrocento Sans"/>
                <a:sym typeface="Quattrocento Sans"/>
              </a:rPr>
              <a:t>THANK YOU FOR LISTENING!</a:t>
            </a:r>
            <a:endParaRPr sz="3200" b="1" dirty="0">
              <a:solidFill>
                <a:srgbClr val="7030A0"/>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ExploreVTI">
  <a:themeElements>
    <a:clrScheme name="Custom 33">
      <a:dk1>
        <a:srgbClr val="000000"/>
      </a:dk1>
      <a:lt1>
        <a:srgbClr val="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b52b3a1-dbcb-41fb-a452-370cf542753f}" enabled="1" method="Privileged" siteId="{d1323671-cdbe-4417-b4d4-bdb24b51316b}" removed="0"/>
</clbl:labelList>
</file>

<file path=docProps/app.xml><?xml version="1.0" encoding="utf-8"?>
<Properties xmlns="http://schemas.openxmlformats.org/officeDocument/2006/extended-properties" xmlns:vt="http://schemas.openxmlformats.org/officeDocument/2006/docPropsVTypes">
  <TotalTime>397</TotalTime>
  <Words>1183</Words>
  <Application>Microsoft Office PowerPoint</Application>
  <PresentationFormat>Widescreen</PresentationFormat>
  <Paragraphs>64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Rockwell</vt:lpstr>
      <vt:lpstr>Quattrocento Sans</vt:lpstr>
      <vt:lpstr>Symbol</vt:lpstr>
      <vt:lpstr>Avenir</vt:lpstr>
      <vt:lpstr>Calibri</vt:lpstr>
      <vt:lpstr>ExploreVTI</vt:lpstr>
      <vt:lpstr>               Research Snapshot No. 14  Parent Perspectives of Ear Health and the Relationship with Children’s Speech and Language in the Longitudinal Study of Indigenous Children Anita Morrow and colleagues (2023) </vt:lpstr>
      <vt:lpstr>What you need to know</vt:lpstr>
      <vt:lpstr>What is this research about?</vt:lpstr>
      <vt:lpstr>What did the researchers do?</vt:lpstr>
      <vt:lpstr>What did the researchers find?</vt:lpstr>
      <vt:lpstr>How can you use this research?</vt:lpstr>
      <vt:lpstr>Where to from here?</vt:lpstr>
      <vt:lpstr>About the researchers</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Research Snapshot No. 14 Title of Article, Author</dc:title>
  <dc:creator>Paula Buttigieg</dc:creator>
  <cp:lastModifiedBy>Susana Gavidia-Payne</cp:lastModifiedBy>
  <cp:revision>1</cp:revision>
  <dcterms:created xsi:type="dcterms:W3CDTF">2021-10-12T13:59:23Z</dcterms:created>
  <dcterms:modified xsi:type="dcterms:W3CDTF">2025-04-27T06:51:45Z</dcterms:modified>
</cp:coreProperties>
</file>